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94" r:id="rId1"/>
  </p:sldMasterIdLst>
  <p:notesMasterIdLst>
    <p:notesMasterId r:id="rId14"/>
  </p:notesMasterIdLst>
  <p:handoutMasterIdLst>
    <p:handoutMasterId r:id="rId15"/>
  </p:handoutMasterIdLst>
  <p:sldIdLst>
    <p:sldId id="256" r:id="rId2"/>
    <p:sldId id="262" r:id="rId3"/>
    <p:sldId id="276" r:id="rId4"/>
    <p:sldId id="277" r:id="rId5"/>
    <p:sldId id="266" r:id="rId6"/>
    <p:sldId id="268" r:id="rId7"/>
    <p:sldId id="263" r:id="rId8"/>
    <p:sldId id="275" r:id="rId9"/>
    <p:sldId id="272" r:id="rId10"/>
    <p:sldId id="278" r:id="rId11"/>
    <p:sldId id="269" r:id="rId12"/>
    <p:sldId id="271" r:id="rId13"/>
  </p:sldIdLst>
  <p:sldSz cx="10655300" cy="7559675"/>
  <p:notesSz cx="6858000" cy="9734550"/>
  <p:custDataLst>
    <p:tags r:id="rId16"/>
  </p:custDataLst>
  <p:defaultTextStyle>
    <a:defPPr>
      <a:defRPr lang="de-DE"/>
    </a:defPPr>
    <a:lvl1pPr algn="l" rtl="0" fontAlgn="base">
      <a:spcBef>
        <a:spcPct val="0"/>
      </a:spcBef>
      <a:spcAft>
        <a:spcPct val="0"/>
      </a:spcAft>
      <a:defRPr kern="1200">
        <a:solidFill>
          <a:schemeClr val="tx1"/>
        </a:solidFill>
        <a:latin typeface="Arial" pitchFamily="34" charset="0"/>
        <a:ea typeface="ヒラギノ角ゴ Pro W3"/>
        <a:cs typeface="ヒラギノ角ゴ Pro W3"/>
      </a:defRPr>
    </a:lvl1pPr>
    <a:lvl2pPr marL="454210"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2pPr>
    <a:lvl3pPr marL="909998"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3pPr>
    <a:lvl4pPr marL="1365792"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4pPr>
    <a:lvl5pPr marL="1821585"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5pPr>
    <a:lvl6pPr marL="2278959" algn="l" defTabSz="911582" rtl="0" eaLnBrk="1" latinLnBrk="0" hangingPunct="1">
      <a:defRPr kern="1200">
        <a:solidFill>
          <a:schemeClr val="tx1"/>
        </a:solidFill>
        <a:latin typeface="Arial" pitchFamily="34" charset="0"/>
        <a:ea typeface="ヒラギノ角ゴ Pro W3"/>
        <a:cs typeface="ヒラギノ角ゴ Pro W3"/>
      </a:defRPr>
    </a:lvl6pPr>
    <a:lvl7pPr marL="2734752" algn="l" defTabSz="911582" rtl="0" eaLnBrk="1" latinLnBrk="0" hangingPunct="1">
      <a:defRPr kern="1200">
        <a:solidFill>
          <a:schemeClr val="tx1"/>
        </a:solidFill>
        <a:latin typeface="Arial" pitchFamily="34" charset="0"/>
        <a:ea typeface="ヒラギノ角ゴ Pro W3"/>
        <a:cs typeface="ヒラギノ角ゴ Pro W3"/>
      </a:defRPr>
    </a:lvl7pPr>
    <a:lvl8pPr marL="3190542" algn="l" defTabSz="911582" rtl="0" eaLnBrk="1" latinLnBrk="0" hangingPunct="1">
      <a:defRPr kern="1200">
        <a:solidFill>
          <a:schemeClr val="tx1"/>
        </a:solidFill>
        <a:latin typeface="Arial" pitchFamily="34" charset="0"/>
        <a:ea typeface="ヒラギノ角ゴ Pro W3"/>
        <a:cs typeface="ヒラギノ角ゴ Pro W3"/>
      </a:defRPr>
    </a:lvl8pPr>
    <a:lvl9pPr marL="3646333" algn="l" defTabSz="911582" rtl="0" eaLnBrk="1" latinLnBrk="0" hangingPunct="1">
      <a:defRPr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66">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pe, Björn" initials="RB" lastIdx="4" clrIdx="0">
    <p:extLst>
      <p:ext uri="{19B8F6BF-5375-455C-9EA6-DF929625EA0E}">
        <p15:presenceInfo xmlns:p15="http://schemas.microsoft.com/office/powerpoint/2012/main" userId="S-1-5-21-1342843525-2070610718-1520766640-118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C00"/>
    <a:srgbClr val="009EE3"/>
    <a:srgbClr val="DDDDDD"/>
    <a:srgbClr val="7F7F7F"/>
    <a:srgbClr val="FFCC00"/>
    <a:srgbClr val="4D4D4D"/>
    <a:srgbClr val="3366CC"/>
    <a:srgbClr val="9966FF"/>
    <a:srgbClr val="0000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1474" autoAdjust="0"/>
  </p:normalViewPr>
  <p:slideViewPr>
    <p:cSldViewPr snapToObjects="1" showGuides="1">
      <p:cViewPr varScale="1">
        <p:scale>
          <a:sx n="62" d="100"/>
          <a:sy n="62" d="100"/>
        </p:scale>
        <p:origin x="1212" y="2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0" d="100"/>
          <a:sy n="80" d="100"/>
        </p:scale>
        <p:origin x="-3942" y="-96"/>
      </p:cViewPr>
      <p:guideLst>
        <p:guide orient="horz" pos="3066"/>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1"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endParaRPr lang="de-DE"/>
          </a:p>
        </p:txBody>
      </p:sp>
      <p:sp>
        <p:nvSpPr>
          <p:cNvPr id="124932" name="Rectangle 4"/>
          <p:cNvSpPr>
            <a:spLocks noGrp="1" noChangeArrowheads="1"/>
          </p:cNvSpPr>
          <p:nvPr>
            <p:ph type="ftr" sz="quarter" idx="2"/>
          </p:nvPr>
        </p:nvSpPr>
        <p:spPr bwMode="auto">
          <a:xfrm>
            <a:off x="0"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3" name="Rectangle 5"/>
          <p:cNvSpPr>
            <a:spLocks noGrp="1" noChangeArrowheads="1"/>
          </p:cNvSpPr>
          <p:nvPr>
            <p:ph type="sldNum" sz="quarter" idx="3"/>
          </p:nvPr>
        </p:nvSpPr>
        <p:spPr bwMode="auto">
          <a:xfrm>
            <a:off x="3884613"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fld id="{7E44BB0E-86B7-4906-988F-C55E6C6B7A25}" type="slidenum">
              <a:rPr lang="de-DE"/>
              <a:pPr>
                <a:defRPr/>
              </a:pPr>
              <a:t>‹Nr.›</a:t>
            </a:fld>
            <a:endParaRPr lang="de-DE"/>
          </a:p>
        </p:txBody>
      </p:sp>
    </p:spTree>
    <p:extLst>
      <p:ext uri="{BB962C8B-B14F-4D97-AF65-F5344CB8AC3E}">
        <p14:creationId xmlns:p14="http://schemas.microsoft.com/office/powerpoint/2010/main" val="332528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5" name="Rectangle 3"/>
          <p:cNvSpPr>
            <a:spLocks noGrp="1" noChangeArrowheads="1"/>
          </p:cNvSpPr>
          <p:nvPr>
            <p:ph type="dt" idx="1"/>
          </p:nvPr>
        </p:nvSpPr>
        <p:spPr bwMode="auto">
          <a:xfrm>
            <a:off x="388620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857250" y="730250"/>
            <a:ext cx="5143500" cy="3649663"/>
          </a:xfrm>
          <a:prstGeom prst="rect">
            <a:avLst/>
          </a:prstGeom>
          <a:noFill/>
          <a:ln w="9525">
            <a:solidFill>
              <a:srgbClr val="000000"/>
            </a:solidFill>
            <a:miter lim="800000"/>
            <a:headEnd/>
            <a:tailEnd/>
          </a:ln>
        </p:spPr>
      </p:sp>
      <p:sp>
        <p:nvSpPr>
          <p:cNvPr id="28678" name="Rectangle 6"/>
          <p:cNvSpPr>
            <a:spLocks noGrp="1" noChangeArrowheads="1"/>
          </p:cNvSpPr>
          <p:nvPr>
            <p:ph type="ftr" sz="quarter" idx="4"/>
          </p:nvPr>
        </p:nvSpPr>
        <p:spPr bwMode="auto">
          <a:xfrm>
            <a:off x="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9" name="Rectangle 7"/>
          <p:cNvSpPr>
            <a:spLocks noGrp="1" noChangeArrowheads="1"/>
          </p:cNvSpPr>
          <p:nvPr>
            <p:ph type="sldNum" sz="quarter" idx="5"/>
          </p:nvPr>
        </p:nvSpPr>
        <p:spPr bwMode="auto">
          <a:xfrm>
            <a:off x="388620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fld id="{93ABF2E3-1DB5-48F7-B84F-790E034851CD}" type="slidenum">
              <a:rPr lang="de-DE"/>
              <a:pPr>
                <a:defRPr/>
              </a:pPr>
              <a:t>‹Nr.›</a:t>
            </a:fld>
            <a:endParaRPr lang="de-DE"/>
          </a:p>
        </p:txBody>
      </p:sp>
      <p:sp>
        <p:nvSpPr>
          <p:cNvPr id="8" name="Notizenplatzhalter 7"/>
          <p:cNvSpPr>
            <a:spLocks noGrp="1"/>
          </p:cNvSpPr>
          <p:nvPr>
            <p:ph type="body" sz="quarter" idx="3"/>
          </p:nvPr>
        </p:nvSpPr>
        <p:spPr>
          <a:xfrm>
            <a:off x="685800" y="4624388"/>
            <a:ext cx="5486400" cy="437991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extLst>
      <p:ext uri="{BB962C8B-B14F-4D97-AF65-F5344CB8AC3E}">
        <p14:creationId xmlns:p14="http://schemas.microsoft.com/office/powerpoint/2010/main" val="1615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97" kern="1200">
        <a:solidFill>
          <a:schemeClr val="tx1"/>
        </a:solidFill>
        <a:latin typeface="Times New Roman" charset="0"/>
        <a:ea typeface="MS PGothic" pitchFamily="34" charset="-128"/>
        <a:cs typeface="ＭＳ Ｐゴシック" charset="-128"/>
      </a:defRPr>
    </a:lvl1pPr>
    <a:lvl2pPr marL="454210"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2pPr>
    <a:lvl3pPr marL="909998"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3pPr>
    <a:lvl4pPr marL="1365792"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4pPr>
    <a:lvl5pPr marL="1821585"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5pPr>
    <a:lvl6pPr marL="2278557" algn="l" defTabSz="455712" rtl="0" eaLnBrk="1" latinLnBrk="0" hangingPunct="1">
      <a:defRPr sz="1297" kern="1200">
        <a:solidFill>
          <a:schemeClr val="tx1"/>
        </a:solidFill>
        <a:latin typeface="+mn-lt"/>
        <a:ea typeface="+mn-ea"/>
        <a:cs typeface="+mn-cs"/>
      </a:defRPr>
    </a:lvl6pPr>
    <a:lvl7pPr marL="2734269" algn="l" defTabSz="455712" rtl="0" eaLnBrk="1" latinLnBrk="0" hangingPunct="1">
      <a:defRPr sz="1297" kern="1200">
        <a:solidFill>
          <a:schemeClr val="tx1"/>
        </a:solidFill>
        <a:latin typeface="+mn-lt"/>
        <a:ea typeface="+mn-ea"/>
        <a:cs typeface="+mn-cs"/>
      </a:defRPr>
    </a:lvl7pPr>
    <a:lvl8pPr marL="3189980" algn="l" defTabSz="455712" rtl="0" eaLnBrk="1" latinLnBrk="0" hangingPunct="1">
      <a:defRPr sz="1297" kern="1200">
        <a:solidFill>
          <a:schemeClr val="tx1"/>
        </a:solidFill>
        <a:latin typeface="+mn-lt"/>
        <a:ea typeface="+mn-ea"/>
        <a:cs typeface="+mn-cs"/>
      </a:defRPr>
    </a:lvl8pPr>
    <a:lvl9pPr marL="3645690" algn="l" defTabSz="455712" rtl="0" eaLnBrk="1" latinLnBrk="0" hangingPunct="1">
      <a:defRPr sz="12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400" dirty="0" smtClean="0">
                <a:solidFill>
                  <a:srgbClr val="FF0000"/>
                </a:solidFill>
              </a:rPr>
              <a:t>Insbesondere wenn die Projektgruppe bereits beim TUGZ in Betreuung ist oder in einer anderen Veranstaltung ein Geschäftsmodell entwickelt hat, kann dies hier noch einmal kurz vorgestellt werden, dies ist aber optional.</a:t>
            </a:r>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8</a:t>
            </a:fld>
            <a:endParaRPr lang="de-DE"/>
          </a:p>
        </p:txBody>
      </p:sp>
    </p:spTree>
    <p:extLst>
      <p:ext uri="{BB962C8B-B14F-4D97-AF65-F5344CB8AC3E}">
        <p14:creationId xmlns:p14="http://schemas.microsoft.com/office/powerpoint/2010/main" val="349291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9</a:t>
            </a:fld>
            <a:endParaRPr lang="de-DE"/>
          </a:p>
        </p:txBody>
      </p:sp>
    </p:spTree>
    <p:extLst>
      <p:ext uri="{BB962C8B-B14F-4D97-AF65-F5344CB8AC3E}">
        <p14:creationId xmlns:p14="http://schemas.microsoft.com/office/powerpoint/2010/main" val="2138778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10</a:t>
            </a:fld>
            <a:endParaRPr lang="de-DE"/>
          </a:p>
        </p:txBody>
      </p:sp>
    </p:spTree>
    <p:extLst>
      <p:ext uri="{BB962C8B-B14F-4D97-AF65-F5344CB8AC3E}">
        <p14:creationId xmlns:p14="http://schemas.microsoft.com/office/powerpoint/2010/main" val="3336883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DE" sz="1400" dirty="0" smtClean="0">
              <a:solidFill>
                <a:srgbClr val="FF0000"/>
              </a:solidFill>
            </a:endParaRPr>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11</a:t>
            </a:fld>
            <a:endParaRPr lang="de-DE"/>
          </a:p>
        </p:txBody>
      </p:sp>
    </p:spTree>
    <p:extLst>
      <p:ext uri="{BB962C8B-B14F-4D97-AF65-F5344CB8AC3E}">
        <p14:creationId xmlns:p14="http://schemas.microsoft.com/office/powerpoint/2010/main" val="2423493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12</a:t>
            </a:fld>
            <a:endParaRPr lang="de-DE"/>
          </a:p>
        </p:txBody>
      </p:sp>
    </p:spTree>
    <p:extLst>
      <p:ext uri="{BB962C8B-B14F-4D97-AF65-F5344CB8AC3E}">
        <p14:creationId xmlns:p14="http://schemas.microsoft.com/office/powerpoint/2010/main" val="3400883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1.vml"/><Relationship Id="rId4" Type="http://schemas.openxmlformats.org/officeDocument/2006/relationships/oleObject" Target="../embeddings/oleObject3.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2.vml"/><Relationship Id="rId4" Type="http://schemas.openxmlformats.org/officeDocument/2006/relationships/oleObject" Target="../embeddings/oleObject4.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3.vml"/><Relationship Id="rId4" Type="http://schemas.openxmlformats.org/officeDocument/2006/relationships/oleObject" Target="../embeddings/oleObject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4.vml"/><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5.vml"/><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6.vml"/><Relationship Id="rId4" Type="http://schemas.openxmlformats.org/officeDocument/2006/relationships/oleObject" Target="../embeddings/oleObject3.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7.vml"/><Relationship Id="rId4" Type="http://schemas.openxmlformats.org/officeDocument/2006/relationships/oleObject" Target="../embeddings/oleObject3.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8.vml"/><Relationship Id="rId4" Type="http://schemas.openxmlformats.org/officeDocument/2006/relationships/oleObject" Target="../embeddings/oleObject3.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9.vml"/><Relationship Id="rId4" Type="http://schemas.openxmlformats.org/officeDocument/2006/relationships/oleObject" Target="../embeddings/oleObject3.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0.vml"/><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0_Titelfoli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4252"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hteck 10"/>
          <p:cNvSpPr/>
          <p:nvPr userDrawn="1"/>
        </p:nvSpPr>
        <p:spPr>
          <a:xfrm>
            <a:off x="574675" y="7128000"/>
            <a:ext cx="9504000" cy="432000"/>
          </a:xfrm>
          <a:prstGeom prst="rect">
            <a:avLst/>
          </a:prstGeom>
        </p:spPr>
        <p:txBody>
          <a:bodyPr wrap="square" lIns="0" tIns="0" rIns="0" bIns="0">
            <a:noAutofit/>
          </a:bodyPr>
          <a:lstStyle/>
          <a:p>
            <a:pPr algn="ctr"/>
            <a:r>
              <a:rPr lang="de-DE" sz="1100" dirty="0" smtClean="0">
                <a:solidFill>
                  <a:schemeClr val="tx1">
                    <a:lumMod val="65000"/>
                    <a:lumOff val="35000"/>
                  </a:schemeClr>
                </a:solidFill>
                <a:latin typeface="+mn-lt"/>
              </a:rPr>
              <a:t>Der ego.-INKUBATOR „Performance Lab“ wird durch das Ministerium für Wissenschaft,</a:t>
            </a:r>
            <a:r>
              <a:rPr lang="de-DE" sz="1100" baseline="0" dirty="0" smtClean="0">
                <a:solidFill>
                  <a:schemeClr val="tx1">
                    <a:lumMod val="65000"/>
                    <a:lumOff val="35000"/>
                  </a:schemeClr>
                </a:solidFill>
                <a:latin typeface="+mn-lt"/>
              </a:rPr>
              <a:t> </a:t>
            </a:r>
            <a:br>
              <a:rPr lang="de-DE" sz="1100" baseline="0" dirty="0" smtClean="0">
                <a:solidFill>
                  <a:schemeClr val="tx1">
                    <a:lumMod val="65000"/>
                    <a:lumOff val="35000"/>
                  </a:schemeClr>
                </a:solidFill>
                <a:latin typeface="+mn-lt"/>
              </a:rPr>
            </a:br>
            <a:r>
              <a:rPr lang="de-DE" sz="1100" dirty="0" smtClean="0">
                <a:solidFill>
                  <a:schemeClr val="tx1">
                    <a:lumMod val="65000"/>
                    <a:lumOff val="35000"/>
                  </a:schemeClr>
                </a:solidFill>
                <a:latin typeface="+mn-lt"/>
              </a:rPr>
              <a:t>Wirtschaft und Digitalisierung des Landes Sachsen-Anhalt mit Mitteln des Europäischen Fonds für regionale Entwicklung (EFRE) gefördert. </a:t>
            </a:r>
          </a:p>
          <a:p>
            <a:pPr algn="ctr"/>
            <a:endParaRPr lang="de-DE" sz="1100" dirty="0" smtClean="0">
              <a:solidFill>
                <a:schemeClr val="tx1">
                  <a:lumMod val="65000"/>
                  <a:lumOff val="35000"/>
                </a:schemeClr>
              </a:solidFill>
              <a:latin typeface="+mn-lt"/>
            </a:endParaRPr>
          </a:p>
        </p:txBody>
      </p:sp>
      <p:sp>
        <p:nvSpPr>
          <p:cNvPr id="8" name="Bildplatzhalter 7"/>
          <p:cNvSpPr>
            <a:spLocks noGrp="1"/>
          </p:cNvSpPr>
          <p:nvPr>
            <p:ph type="pic" sz="quarter" idx="10" hasCustomPrompt="1"/>
          </p:nvPr>
        </p:nvSpPr>
        <p:spPr>
          <a:xfrm>
            <a:off x="574675" y="1259557"/>
            <a:ext cx="9505325" cy="3564000"/>
          </a:xfrm>
        </p:spPr>
        <p:txBody>
          <a:bodyPr anchor="b" anchorCtr="0">
            <a:noAutofit/>
          </a:bodyPr>
          <a:lstStyle>
            <a:lvl1pPr marL="0" indent="0" algn="ctr">
              <a:buNone/>
              <a:defRPr sz="1400" baseline="0">
                <a:solidFill>
                  <a:schemeClr val="bg1">
                    <a:lumMod val="50000"/>
                  </a:schemeClr>
                </a:solidFill>
                <a:sym typeface="Wingdings" panose="05000000000000000000" pitchFamily="2" charset="2"/>
              </a:defRPr>
            </a:lvl1pPr>
          </a:lstStyle>
          <a:p>
            <a:r>
              <a:rPr lang="de-DE" dirty="0" smtClean="0"/>
              <a:t>PROJEKTBILD HIER EINFÜGEN</a:t>
            </a:r>
            <a:endParaRPr lang="de-DE" dirty="0"/>
          </a:p>
        </p:txBody>
      </p:sp>
      <p:sp>
        <p:nvSpPr>
          <p:cNvPr id="9" name="Rechteck 8"/>
          <p:cNvSpPr/>
          <p:nvPr userDrawn="1"/>
        </p:nvSpPr>
        <p:spPr>
          <a:xfrm>
            <a:off x="4691050" y="6242602"/>
            <a:ext cx="1856374" cy="68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47489" y="6300000"/>
            <a:ext cx="4160323" cy="720000"/>
          </a:xfrm>
          <a:prstGeom prst="rect">
            <a:avLst/>
          </a:prstGeom>
        </p:spPr>
      </p:pic>
      <p:sp>
        <p:nvSpPr>
          <p:cNvPr id="18" name="Titel 17"/>
          <p:cNvSpPr>
            <a:spLocks noGrp="1"/>
          </p:cNvSpPr>
          <p:nvPr>
            <p:ph type="title" hasCustomPrompt="1"/>
          </p:nvPr>
        </p:nvSpPr>
        <p:spPr>
          <a:xfrm>
            <a:off x="0" y="4824000"/>
            <a:ext cx="10655300" cy="1296000"/>
          </a:xfrm>
        </p:spPr>
        <p:txBody>
          <a:bodyPr rIns="576000"/>
          <a:lstStyle>
            <a:lvl1pPr algn="ctr">
              <a:defRPr baseline="0"/>
            </a:lvl1pPr>
          </a:lstStyle>
          <a:p>
            <a:r>
              <a:rPr lang="de-DE" dirty="0" smtClean="0"/>
              <a:t>Titel und Untertitel hier einfügen</a:t>
            </a:r>
            <a:endParaRPr lang="de-DE" dirty="0"/>
          </a:p>
        </p:txBody>
      </p:sp>
      <p:pic>
        <p:nvPicPr>
          <p:cNvPr id="13" name="Grafik 1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76000" y="0"/>
            <a:ext cx="4176641" cy="972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Die Dokumentation">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941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Dokumentation</a:t>
            </a:r>
            <a:endParaRPr lang="de-DE" dirty="0"/>
          </a:p>
        </p:txBody>
      </p:sp>
      <p:sp>
        <p:nvSpPr>
          <p:cNvPr id="5" name="Bildplatzhalter 4"/>
          <p:cNvSpPr>
            <a:spLocks noGrp="1"/>
          </p:cNvSpPr>
          <p:nvPr>
            <p:ph type="pic" sz="quarter" idx="17"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
        <p:nvSpPr>
          <p:cNvPr id="17" name="Datumsplatzhalter 16"/>
          <p:cNvSpPr>
            <a:spLocks noGrp="1"/>
          </p:cNvSpPr>
          <p:nvPr>
            <p:ph type="dt" sz="half" idx="18"/>
          </p:nvPr>
        </p:nvSpPr>
        <p:spPr/>
        <p:txBody>
          <a:bodyPr/>
          <a:lstStyle/>
          <a:p>
            <a:pPr>
              <a:defRPr/>
            </a:pPr>
            <a:r>
              <a:rPr lang="de-DE" smtClean="0"/>
              <a:t>Magdeburg | </a:t>
            </a:r>
            <a:fld id="{4860668C-1425-4FFE-849D-CF801F981B72}" type="datetime1">
              <a:rPr lang="de-DE" smtClean="0"/>
              <a:t>09.05.2017</a:t>
            </a:fld>
            <a:endParaRPr dirty="0"/>
          </a:p>
        </p:txBody>
      </p:sp>
      <p:sp>
        <p:nvSpPr>
          <p:cNvPr id="18" name="Fußzeilenplatzhalter 17"/>
          <p:cNvSpPr>
            <a:spLocks noGrp="1"/>
          </p:cNvSpPr>
          <p:nvPr>
            <p:ph type="ftr" sz="quarter" idx="19"/>
          </p:nvPr>
        </p:nvSpPr>
        <p:spPr/>
        <p:txBody>
          <a:bodyPr/>
          <a:lstStyle/>
          <a:p>
            <a:pPr>
              <a:defRPr/>
            </a:pPr>
            <a:r>
              <a:rPr lang="de-DE" smtClean="0"/>
              <a:t>Performance Lab ego.-INKUBATOR</a:t>
            </a:r>
            <a:endParaRPr lang="de-DE" dirty="0"/>
          </a:p>
        </p:txBody>
      </p:sp>
      <p:sp>
        <p:nvSpPr>
          <p:cNvPr id="19" name="Foliennummernplatzhalter 18"/>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327934936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Nur Titel">
    <p:spTree>
      <p:nvGrpSpPr>
        <p:cNvPr id="1" name=""/>
        <p:cNvGrpSpPr/>
        <p:nvPr/>
      </p:nvGrpSpPr>
      <p:grpSpPr>
        <a:xfrm>
          <a:off x="0" y="0"/>
          <a:ext cx="0" cy="0"/>
          <a:chOff x="0" y="0"/>
          <a:chExt cx="0" cy="0"/>
        </a:xfrm>
      </p:grpSpPr>
      <p:graphicFrame>
        <p:nvGraphicFramePr>
          <p:cNvPr id="3"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9369"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itel 9"/>
          <p:cNvSpPr>
            <a:spLocks noGrp="1"/>
          </p:cNvSpPr>
          <p:nvPr>
            <p:ph type="title"/>
          </p:nvPr>
        </p:nvSpPr>
        <p:spPr/>
        <p:txBody>
          <a:bodyPr/>
          <a:lstStyle/>
          <a:p>
            <a:r>
              <a:rPr lang="de-DE" smtClean="0"/>
              <a:t>Titelmasterformat durch Klicken bearbeiten</a:t>
            </a:r>
            <a:endParaRPr lang="de-DE"/>
          </a:p>
        </p:txBody>
      </p:sp>
      <p:sp>
        <p:nvSpPr>
          <p:cNvPr id="9" name="Datumsplatzhalter 8"/>
          <p:cNvSpPr>
            <a:spLocks noGrp="1"/>
          </p:cNvSpPr>
          <p:nvPr>
            <p:ph type="dt" sz="half" idx="10"/>
          </p:nvPr>
        </p:nvSpPr>
        <p:spPr/>
        <p:txBody>
          <a:bodyPr/>
          <a:lstStyle/>
          <a:p>
            <a:pPr>
              <a:defRPr/>
            </a:pPr>
            <a:r>
              <a:rPr lang="de-DE" smtClean="0"/>
              <a:t>Magdeburg | </a:t>
            </a:r>
            <a:fld id="{4860668C-1425-4FFE-849D-CF801F981B72}" type="datetime1">
              <a:rPr lang="de-DE" smtClean="0"/>
              <a:t>09.05.2017</a:t>
            </a:fld>
            <a:endParaRPr dirty="0"/>
          </a:p>
        </p:txBody>
      </p:sp>
      <p:sp>
        <p:nvSpPr>
          <p:cNvPr id="11" name="Fußzeilenplatzhalter 10"/>
          <p:cNvSpPr>
            <a:spLocks noGrp="1"/>
          </p:cNvSpPr>
          <p:nvPr>
            <p:ph type="ftr" sz="quarter" idx="11"/>
          </p:nvPr>
        </p:nvSpPr>
        <p:spPr/>
        <p:txBody>
          <a:bodyPr/>
          <a:lstStyle/>
          <a:p>
            <a:pPr>
              <a:defRPr/>
            </a:pPr>
            <a:r>
              <a:rPr lang="de-DE" smtClean="0"/>
              <a:t>Performance Lab ego.-INKUBATOR</a:t>
            </a:r>
            <a:endParaRPr lang="de-DE" dirty="0"/>
          </a:p>
        </p:txBody>
      </p:sp>
      <p:sp>
        <p:nvSpPr>
          <p:cNvPr id="12" name="Foliennummernplatzhalter 11"/>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19" name="Rechteck 18"/>
          <p:cNvSpPr/>
          <p:nvPr userDrawn="1"/>
        </p:nvSpPr>
        <p:spPr>
          <a:xfrm>
            <a:off x="0" y="0"/>
            <a:ext cx="10655300"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graphicFrame>
        <p:nvGraphicFramePr>
          <p:cNvPr id="2"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0392" name="think-cell Slide" r:id="rId4" imgW="0" imgH="0" progId="TCLayout.ActiveDocument.1">
                  <p:embed/>
                </p:oleObj>
              </mc:Choice>
              <mc:Fallback>
                <p:oleObj name="think-cell Slide" r:id="rId4" imgW="0" imgH="0" progId="TCLayout.ActiveDocument.1">
                  <p:embed/>
                  <p:pic>
                    <p:nvPicPr>
                      <p:cNvPr id="0" name="AutoShape 9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umsplatzhalter 5"/>
          <p:cNvSpPr>
            <a:spLocks noGrp="1"/>
          </p:cNvSpPr>
          <p:nvPr>
            <p:ph type="dt" sz="half" idx="10"/>
          </p:nvPr>
        </p:nvSpPr>
        <p:spPr/>
        <p:txBody>
          <a:bodyPr/>
          <a:lstStyle>
            <a:lvl1pPr>
              <a:defRPr>
                <a:solidFill>
                  <a:schemeClr val="bg1">
                    <a:lumMod val="65000"/>
                  </a:schemeClr>
                </a:solidFill>
              </a:defRPr>
            </a:lvl1pPr>
          </a:lstStyle>
          <a:p>
            <a:pPr>
              <a:defRPr/>
            </a:pPr>
            <a:r>
              <a:rPr lang="de-DE" smtClean="0"/>
              <a:t>Magdeburg | </a:t>
            </a:r>
            <a:fld id="{4860668C-1425-4FFE-849D-CF801F981B72}" type="datetime1">
              <a:rPr lang="de-DE" smtClean="0"/>
              <a:pPr>
                <a:defRPr/>
              </a:pPr>
              <a:t>09.05.2017</a:t>
            </a:fld>
            <a:endParaRPr dirty="0"/>
          </a:p>
        </p:txBody>
      </p:sp>
      <p:sp>
        <p:nvSpPr>
          <p:cNvPr id="7" name="Fußzeilenplatzhalter 6"/>
          <p:cNvSpPr>
            <a:spLocks noGrp="1"/>
          </p:cNvSpPr>
          <p:nvPr>
            <p:ph type="ftr" sz="quarter" idx="11"/>
          </p:nvPr>
        </p:nvSpPr>
        <p:spPr/>
        <p:txBody>
          <a:bodyPr/>
          <a:lstStyle>
            <a:lvl1pPr>
              <a:defRPr>
                <a:solidFill>
                  <a:schemeClr val="bg1">
                    <a:lumMod val="65000"/>
                  </a:schemeClr>
                </a:solidFill>
              </a:defRPr>
            </a:lvl1pPr>
          </a:lstStyle>
          <a:p>
            <a:pPr>
              <a:defRPr/>
            </a:pPr>
            <a:r>
              <a:rPr lang="de-DE" smtClean="0"/>
              <a:t>Performance Lab ego.-INKUBATOR</a:t>
            </a:r>
            <a:endParaRPr lang="de-DE" dirty="0"/>
          </a:p>
        </p:txBody>
      </p:sp>
      <p:sp>
        <p:nvSpPr>
          <p:cNvPr id="8" name="Foliennummernplatzhalter 7"/>
          <p:cNvSpPr>
            <a:spLocks noGrp="1"/>
          </p:cNvSpPr>
          <p:nvPr>
            <p:ph type="sldNum" sz="quarter" idx="12"/>
          </p:nvPr>
        </p:nvSpPr>
        <p:spPr/>
        <p:txBody>
          <a:bodyPr/>
          <a:lstStyle>
            <a:lvl1pPr>
              <a:defRPr>
                <a:solidFill>
                  <a:schemeClr val="bg1">
                    <a:lumMod val="65000"/>
                  </a:schemeClr>
                </a:solidFill>
              </a:defRPr>
            </a:lvl1p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_Titel und Inhalt">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5275" name="think-cell Slide" r:id="rId4" imgW="0" imgH="0" progId="TCLayout.ActiveDocument.1">
                  <p:embed/>
                </p:oleObj>
              </mc:Choice>
              <mc:Fallback>
                <p:oleObj name="think-cell Slide" r:id="rId4" imgW="0" imgH="0" progId="TCLayout.ActiveDocument.1">
                  <p:embed/>
                  <p:pic>
                    <p:nvPicPr>
                      <p:cNvPr id="0" name="AutoShape 9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Inhaltsplatzhalter 2"/>
          <p:cNvSpPr>
            <a:spLocks noGrp="1"/>
          </p:cNvSpPr>
          <p:nvPr>
            <p:ph idx="1"/>
          </p:nvPr>
        </p:nvSpPr>
        <p:spPr/>
        <p:txBody>
          <a:bodyPr/>
          <a:lstStyle>
            <a:lvl1pPr>
              <a:spcAft>
                <a:spcPts val="600"/>
              </a:spcAft>
              <a:defRPr/>
            </a:lvl1pPr>
            <a:lvl2pPr>
              <a:spcBef>
                <a:spcPts val="0"/>
              </a:spcBef>
              <a:defRPr/>
            </a:lvl2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 6"/>
          <p:cNvSpPr>
            <a:spLocks noGrp="1"/>
          </p:cNvSpPr>
          <p:nvPr>
            <p:ph type="title"/>
          </p:nvPr>
        </p:nvSpPr>
        <p:spPr/>
        <p:txBody>
          <a:bodyPr/>
          <a:lstStyle/>
          <a:p>
            <a:r>
              <a:rPr lang="de-DE" dirty="0" smtClean="0"/>
              <a:t>Titelmasterformat durch Klicken bearbeiten</a:t>
            </a:r>
            <a:endParaRPr lang="de-DE" dirty="0"/>
          </a:p>
        </p:txBody>
      </p:sp>
      <p:sp>
        <p:nvSpPr>
          <p:cNvPr id="11" name="Datumsplatzhalter 10"/>
          <p:cNvSpPr>
            <a:spLocks noGrp="1"/>
          </p:cNvSpPr>
          <p:nvPr>
            <p:ph type="dt" sz="half" idx="10"/>
          </p:nvPr>
        </p:nvSpPr>
        <p:spPr/>
        <p:txBody>
          <a:bodyPr/>
          <a:lstStyle/>
          <a:p>
            <a:pPr>
              <a:defRPr/>
            </a:pPr>
            <a:r>
              <a:rPr lang="de-DE" smtClean="0"/>
              <a:t>Magdeburg | </a:t>
            </a:r>
            <a:fld id="{4860668C-1425-4FFE-849D-CF801F981B72}" type="datetime1">
              <a:rPr lang="de-DE" smtClean="0"/>
              <a:t>09.05.2017</a:t>
            </a:fld>
            <a:endParaRPr dirty="0"/>
          </a:p>
        </p:txBody>
      </p:sp>
      <p:sp>
        <p:nvSpPr>
          <p:cNvPr id="12" name="Fußzeilenplatzhalter 11"/>
          <p:cNvSpPr>
            <a:spLocks noGrp="1"/>
          </p:cNvSpPr>
          <p:nvPr>
            <p:ph type="ftr" sz="quarter" idx="11"/>
          </p:nvPr>
        </p:nvSpPr>
        <p:spPr/>
        <p:txBody>
          <a:bodyPr/>
          <a:lstStyle/>
          <a:p>
            <a:pPr>
              <a:defRPr/>
            </a:pPr>
            <a:r>
              <a:rPr lang="de-DE" smtClean="0"/>
              <a:t>Performance Lab ego.-INKUBATOR</a:t>
            </a:r>
            <a:endParaRPr lang="de-DE" dirty="0"/>
          </a:p>
        </p:txBody>
      </p:sp>
      <p:sp>
        <p:nvSpPr>
          <p:cNvPr id="13" name="Foliennummernplatzhalter 12"/>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s Tea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226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el 6"/>
          <p:cNvSpPr>
            <a:spLocks noGrp="1"/>
          </p:cNvSpPr>
          <p:nvPr>
            <p:ph type="title" hasCustomPrompt="1"/>
          </p:nvPr>
        </p:nvSpPr>
        <p:spPr/>
        <p:txBody>
          <a:bodyPr/>
          <a:lstStyle/>
          <a:p>
            <a:r>
              <a:rPr lang="de-DE" dirty="0" smtClean="0"/>
              <a:t>Das Team</a:t>
            </a:r>
            <a:endParaRPr lang="de-DE" dirty="0"/>
          </a:p>
        </p:txBody>
      </p:sp>
      <p:sp>
        <p:nvSpPr>
          <p:cNvPr id="8" name="Bildplatzhalter 8"/>
          <p:cNvSpPr>
            <a:spLocks noGrp="1"/>
          </p:cNvSpPr>
          <p:nvPr>
            <p:ph type="pic" sz="quarter" idx="13" hasCustomPrompt="1"/>
          </p:nvPr>
        </p:nvSpPr>
        <p:spPr>
          <a:xfrm>
            <a:off x="576000" y="2016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0" name="Bildplatzhalter 8"/>
          <p:cNvSpPr>
            <a:spLocks noGrp="1"/>
          </p:cNvSpPr>
          <p:nvPr>
            <p:ph type="pic" sz="quarter" idx="15" hasCustomPrompt="1"/>
          </p:nvPr>
        </p:nvSpPr>
        <p:spPr>
          <a:xfrm>
            <a:off x="576000" y="4248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2" name="Textplatzhalter 11"/>
          <p:cNvSpPr>
            <a:spLocks noGrp="1"/>
          </p:cNvSpPr>
          <p:nvPr>
            <p:ph type="body" sz="quarter" idx="16" hasCustomPrompt="1"/>
          </p:nvPr>
        </p:nvSpPr>
        <p:spPr>
          <a:xfrm>
            <a:off x="3382338" y="2016000"/>
            <a:ext cx="6696000" cy="1835150"/>
          </a:xfrm>
        </p:spPr>
        <p:txBody>
          <a:bodyPr/>
          <a:lstStyle/>
          <a:p>
            <a:r>
              <a:rPr lang="de-DE" dirty="0" smtClean="0"/>
              <a:t>Hier steht ein kurzer Vorstellungstext mit Vornamen Namen, Abschluss, Hintergrund und Interessen</a:t>
            </a:r>
            <a:endParaRPr lang="de-DE" dirty="0"/>
          </a:p>
        </p:txBody>
      </p:sp>
      <p:sp>
        <p:nvSpPr>
          <p:cNvPr id="13" name="Textplatzhalter 11"/>
          <p:cNvSpPr>
            <a:spLocks noGrp="1"/>
          </p:cNvSpPr>
          <p:nvPr>
            <p:ph type="body" sz="quarter" idx="17" hasCustomPrompt="1"/>
          </p:nvPr>
        </p:nvSpPr>
        <p:spPr>
          <a:xfrm>
            <a:off x="3382338" y="4248850"/>
            <a:ext cx="6696000" cy="1835150"/>
          </a:xfrm>
        </p:spPr>
        <p:txBody>
          <a:bodyPr/>
          <a:lstStyle/>
          <a:p>
            <a:r>
              <a:rPr lang="de-DE" dirty="0" smtClean="0"/>
              <a:t>Hier steht ein kurzer Vorstellungstext mit Vornamen Namen, Abschluss, Hintergrund und Interessen</a:t>
            </a:r>
            <a:endParaRPr lang="de-DE" dirty="0"/>
          </a:p>
        </p:txBody>
      </p:sp>
      <p:sp>
        <p:nvSpPr>
          <p:cNvPr id="17" name="Datumsplatzhalter 16"/>
          <p:cNvSpPr>
            <a:spLocks noGrp="1"/>
          </p:cNvSpPr>
          <p:nvPr>
            <p:ph type="dt" sz="half" idx="18"/>
          </p:nvPr>
        </p:nvSpPr>
        <p:spPr/>
        <p:txBody>
          <a:bodyPr/>
          <a:lstStyle/>
          <a:p>
            <a:pPr>
              <a:defRPr/>
            </a:pPr>
            <a:r>
              <a:rPr lang="de-DE" smtClean="0"/>
              <a:t>Magdeburg | </a:t>
            </a:r>
            <a:fld id="{4860668C-1425-4FFE-849D-CF801F981B72}" type="datetime1">
              <a:rPr lang="de-DE" smtClean="0"/>
              <a:t>09.05.2017</a:t>
            </a:fld>
            <a:endParaRPr dirty="0"/>
          </a:p>
        </p:txBody>
      </p:sp>
      <p:sp>
        <p:nvSpPr>
          <p:cNvPr id="18" name="Fußzeilenplatzhalter 17"/>
          <p:cNvSpPr>
            <a:spLocks noGrp="1"/>
          </p:cNvSpPr>
          <p:nvPr>
            <p:ph type="ftr" sz="quarter" idx="19"/>
          </p:nvPr>
        </p:nvSpPr>
        <p:spPr/>
        <p:txBody>
          <a:bodyPr/>
          <a:lstStyle/>
          <a:p>
            <a:pPr>
              <a:defRPr/>
            </a:pPr>
            <a:r>
              <a:rPr lang="de-DE" smtClean="0"/>
              <a:t>Performance Lab ego.-INKUBATOR</a:t>
            </a:r>
            <a:endParaRPr lang="de-DE" dirty="0"/>
          </a:p>
        </p:txBody>
      </p:sp>
      <p:sp>
        <p:nvSpPr>
          <p:cNvPr id="19" name="Foliennummernplatzhalter 18"/>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9157809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3285"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2896434" cy="369332"/>
          </a:xfrm>
          <a:prstGeom prst="rect">
            <a:avLst/>
          </a:prstGeom>
        </p:spPr>
        <p:txBody>
          <a:bodyPr wrap="none" lIns="0" tIns="0" rIns="0" bIns="0">
            <a:spAutoFit/>
          </a:bodyPr>
          <a:lstStyle/>
          <a:p>
            <a:r>
              <a:rPr lang="de-DE" sz="2400" dirty="0" smtClean="0">
                <a:solidFill>
                  <a:srgbClr val="EF7C00"/>
                </a:solidFill>
                <a:latin typeface="+mn-lt"/>
              </a:rPr>
              <a:t>Was ist das Produkt?</a:t>
            </a:r>
          </a:p>
        </p:txBody>
      </p:sp>
      <p:sp>
        <p:nvSpPr>
          <p:cNvPr id="9" name="Rechteck 8"/>
          <p:cNvSpPr/>
          <p:nvPr userDrawn="1"/>
        </p:nvSpPr>
        <p:spPr>
          <a:xfrm>
            <a:off x="576000" y="4464000"/>
            <a:ext cx="6619633" cy="738664"/>
          </a:xfrm>
          <a:prstGeom prst="rect">
            <a:avLst/>
          </a:prstGeom>
        </p:spPr>
        <p:txBody>
          <a:bodyPr wrap="none" lIns="0" tIns="0" rIns="0" bIns="0">
            <a:spAutoFit/>
          </a:bodyPr>
          <a:lstStyle/>
          <a:p>
            <a:r>
              <a:rPr lang="de-DE" sz="2400" dirty="0" smtClean="0">
                <a:solidFill>
                  <a:srgbClr val="EF7C00"/>
                </a:solidFill>
                <a:latin typeface="+mn-lt"/>
              </a:rPr>
              <a:t>Gibt es die Idee/das Produkt bereits am Markt? </a:t>
            </a:r>
            <a:br>
              <a:rPr lang="de-DE" sz="2400" dirty="0" smtClean="0">
                <a:solidFill>
                  <a:srgbClr val="EF7C00"/>
                </a:solidFill>
                <a:latin typeface="+mn-lt"/>
              </a:rPr>
            </a:br>
            <a:r>
              <a:rPr lang="de-DE" sz="2400" dirty="0" smtClean="0">
                <a:solidFill>
                  <a:srgbClr val="EF7C00"/>
                </a:solidFill>
                <a:latin typeface="+mn-lt"/>
              </a:rPr>
              <a:t>Wenn ja, wie kann es besser gemacht werden?</a:t>
            </a:r>
          </a:p>
        </p:txBody>
      </p:sp>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6" name="Textplatzhalter 11"/>
          <p:cNvSpPr>
            <a:spLocks noGrp="1"/>
          </p:cNvSpPr>
          <p:nvPr>
            <p:ph type="body" sz="quarter" idx="17" hasCustomPrompt="1"/>
          </p:nvPr>
        </p:nvSpPr>
        <p:spPr>
          <a:xfrm>
            <a:off x="575999" y="2484000"/>
            <a:ext cx="9504625" cy="1835150"/>
          </a:xfrm>
        </p:spPr>
        <p:txBody>
          <a:bodyPr/>
          <a:lstStyle/>
          <a:p>
            <a:pPr lvl="0"/>
            <a:r>
              <a:rPr lang="de-DE" dirty="0" smtClean="0"/>
              <a:t>Hier wird euer Angebot als Produkt beschrieben, wie es eingesetzt werden soll und wie es aufgebaut ist etc.</a:t>
            </a:r>
          </a:p>
        </p:txBody>
      </p:sp>
      <p:sp>
        <p:nvSpPr>
          <p:cNvPr id="21" name="Datumsplatzhalter 20"/>
          <p:cNvSpPr>
            <a:spLocks noGrp="1"/>
          </p:cNvSpPr>
          <p:nvPr>
            <p:ph type="dt" sz="half" idx="19"/>
          </p:nvPr>
        </p:nvSpPr>
        <p:spPr/>
        <p:txBody>
          <a:bodyPr/>
          <a:lstStyle/>
          <a:p>
            <a:pPr>
              <a:defRPr/>
            </a:pPr>
            <a:r>
              <a:rPr lang="de-DE" smtClean="0"/>
              <a:t>Magdeburg | </a:t>
            </a:r>
            <a:fld id="{4860668C-1425-4FFE-849D-CF801F981B72}" type="datetime1">
              <a:rPr lang="de-DE" smtClean="0"/>
              <a:t>09.05.2017</a:t>
            </a:fld>
            <a:endParaRPr dirty="0"/>
          </a:p>
        </p:txBody>
      </p:sp>
      <p:sp>
        <p:nvSpPr>
          <p:cNvPr id="22" name="Fußzeilenplatzhalter 21"/>
          <p:cNvSpPr>
            <a:spLocks noGrp="1"/>
          </p:cNvSpPr>
          <p:nvPr>
            <p:ph type="ftr" sz="quarter" idx="20"/>
          </p:nvPr>
        </p:nvSpPr>
        <p:spPr/>
        <p:txBody>
          <a:bodyPr/>
          <a:lstStyle/>
          <a:p>
            <a:pPr>
              <a:defRPr/>
            </a:pPr>
            <a:r>
              <a:rPr lang="de-DE" smtClean="0"/>
              <a:t>Performance Lab ego.-INKUBATOR</a:t>
            </a:r>
            <a:endParaRPr lang="de-DE" dirty="0"/>
          </a:p>
        </p:txBody>
      </p:sp>
      <p:sp>
        <p:nvSpPr>
          <p:cNvPr id="23" name="Foliennummernplatzhalter 22"/>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2" hasCustomPrompt="1"/>
          </p:nvPr>
        </p:nvSpPr>
        <p:spPr>
          <a:xfrm>
            <a:off x="576263" y="5544000"/>
            <a:ext cx="9467850" cy="1836000"/>
          </a:xfrm>
        </p:spPr>
        <p:txBody>
          <a:bodyPr/>
          <a:lstStyle/>
          <a:p>
            <a:pPr lvl="0"/>
            <a:r>
              <a:rPr lang="de-DE" dirty="0" smtClean="0"/>
              <a:t>Hier könnt ihr bestehende Alternativen am Markt aufzählen und Unterschiede beschreiben etc.</a:t>
            </a:r>
          </a:p>
        </p:txBody>
      </p:sp>
    </p:spTree>
    <p:extLst>
      <p:ext uri="{BB962C8B-B14F-4D97-AF65-F5344CB8AC3E}">
        <p14:creationId xmlns:p14="http://schemas.microsoft.com/office/powerpoint/2010/main" val="28060885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430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7" name="Bildplatzhalter 4"/>
          <p:cNvSpPr>
            <a:spLocks noGrp="1"/>
          </p:cNvSpPr>
          <p:nvPr>
            <p:ph type="pic" sz="quarter" idx="18"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
        <p:nvSpPr>
          <p:cNvPr id="18" name="Datumsplatzhalter 17"/>
          <p:cNvSpPr>
            <a:spLocks noGrp="1"/>
          </p:cNvSpPr>
          <p:nvPr>
            <p:ph type="dt" sz="half" idx="19"/>
          </p:nvPr>
        </p:nvSpPr>
        <p:spPr/>
        <p:txBody>
          <a:bodyPr/>
          <a:lstStyle/>
          <a:p>
            <a:pPr>
              <a:defRPr/>
            </a:pPr>
            <a:r>
              <a:rPr lang="de-DE" smtClean="0"/>
              <a:t>Magdeburg | </a:t>
            </a:r>
            <a:fld id="{4860668C-1425-4FFE-849D-CF801F981B72}" type="datetime1">
              <a:rPr lang="de-DE" smtClean="0"/>
              <a:t>09.05.2017</a:t>
            </a:fld>
            <a:endParaRPr dirty="0"/>
          </a:p>
        </p:txBody>
      </p:sp>
      <p:sp>
        <p:nvSpPr>
          <p:cNvPr id="19" name="Fußzeilenplatzhalter 18"/>
          <p:cNvSpPr>
            <a:spLocks noGrp="1"/>
          </p:cNvSpPr>
          <p:nvPr>
            <p:ph type="ftr" sz="quarter" idx="20"/>
          </p:nvPr>
        </p:nvSpPr>
        <p:spPr/>
        <p:txBody>
          <a:bodyPr/>
          <a:lstStyle/>
          <a:p>
            <a:pPr>
              <a:defRPr/>
            </a:pPr>
            <a:r>
              <a:rPr lang="de-DE" smtClean="0"/>
              <a:t>Performance Lab ego.-INKUBATOR</a:t>
            </a:r>
            <a:endParaRPr lang="de-DE" dirty="0"/>
          </a:p>
        </p:txBody>
      </p:sp>
      <p:sp>
        <p:nvSpPr>
          <p:cNvPr id="20" name="Foliennummernplatzhalter 19"/>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2958770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Das Proble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5329"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722225" cy="369332"/>
          </a:xfrm>
          <a:prstGeom prst="rect">
            <a:avLst/>
          </a:prstGeom>
        </p:spPr>
        <p:txBody>
          <a:bodyPr wrap="none" lIns="0" tIns="0" rIns="0" bIns="0">
            <a:spAutoFit/>
          </a:bodyPr>
          <a:lstStyle/>
          <a:p>
            <a:r>
              <a:rPr lang="de-DE" sz="2400" dirty="0" smtClean="0">
                <a:solidFill>
                  <a:srgbClr val="EF7C00"/>
                </a:solidFill>
                <a:latin typeface="+mn-lt"/>
              </a:rPr>
              <a:t>Welches Problem wird durch das Produkt gelöst?</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Das Problem</a:t>
            </a:r>
            <a:endParaRPr lang="de-DE" dirty="0"/>
          </a:p>
        </p:txBody>
      </p:sp>
      <p:sp>
        <p:nvSpPr>
          <p:cNvPr id="7" name="Datumsplatzhalter 6"/>
          <p:cNvSpPr>
            <a:spLocks noGrp="1"/>
          </p:cNvSpPr>
          <p:nvPr>
            <p:ph type="dt" sz="half" idx="18"/>
          </p:nvPr>
        </p:nvSpPr>
        <p:spPr/>
        <p:txBody>
          <a:bodyPr/>
          <a:lstStyle/>
          <a:p>
            <a:pPr>
              <a:defRPr/>
            </a:pPr>
            <a:r>
              <a:rPr lang="de-DE" smtClean="0"/>
              <a:t>Magdeburg | </a:t>
            </a:r>
            <a:fld id="{4860668C-1425-4FFE-849D-CF801F981B72}" type="datetime1">
              <a:rPr lang="de-DE" smtClean="0"/>
              <a:t>09.05.2017</a:t>
            </a:fld>
            <a:endParaRPr dirty="0"/>
          </a:p>
        </p:txBody>
      </p:sp>
      <p:sp>
        <p:nvSpPr>
          <p:cNvPr id="16" name="Fußzeilenplatzhalter 15"/>
          <p:cNvSpPr>
            <a:spLocks noGrp="1"/>
          </p:cNvSpPr>
          <p:nvPr>
            <p:ph type="ftr" sz="quarter" idx="19"/>
          </p:nvPr>
        </p:nvSpPr>
        <p:spPr/>
        <p:txBody>
          <a:bodyPr/>
          <a:lstStyle/>
          <a:p>
            <a:pPr>
              <a:defRPr/>
            </a:pPr>
            <a:r>
              <a:rPr lang="de-DE" smtClean="0"/>
              <a:t>Performance Lab ego.-INKUBATOR</a:t>
            </a:r>
            <a:endParaRPr lang="de-DE" dirty="0"/>
          </a:p>
        </p:txBody>
      </p:sp>
      <p:sp>
        <p:nvSpPr>
          <p:cNvPr id="17" name="Foliennummernplatzhalter 16"/>
          <p:cNvSpPr>
            <a:spLocks noGrp="1"/>
          </p:cNvSpPr>
          <p:nvPr>
            <p:ph type="sldNum" sz="quarter" idx="20"/>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1" hasCustomPrompt="1"/>
          </p:nvPr>
        </p:nvSpPr>
        <p:spPr>
          <a:xfrm>
            <a:off x="576263" y="2484000"/>
            <a:ext cx="9504362" cy="4608512"/>
          </a:xfrm>
        </p:spPr>
        <p:txBody>
          <a:bodyPr/>
          <a:lstStyle/>
          <a:p>
            <a:pPr lvl="0"/>
            <a:r>
              <a:rPr lang="de-DE" dirty="0" smtClean="0"/>
              <a:t>Unser Produkt löst das Problem, </a:t>
            </a:r>
            <a:r>
              <a:rPr lang="de-DE" dirty="0" err="1" smtClean="0"/>
              <a:t>dass.</a:t>
            </a:r>
            <a:r>
              <a:rPr lang="de-DE" dirty="0" smtClean="0"/>
              <a:t>..durch...in Kombination mit..., dadurch wird ein fünfmal höheres/besseres/schnelleres/leichteres/günstigeres/bequemeres Ergebnis erzielt.</a:t>
            </a:r>
          </a:p>
        </p:txBody>
      </p:sp>
    </p:spTree>
    <p:extLst>
      <p:ext uri="{BB962C8B-B14F-4D97-AF65-F5344CB8AC3E}">
        <p14:creationId xmlns:p14="http://schemas.microsoft.com/office/powerpoint/2010/main" val="12243305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Die Zielgrupp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6354"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5999" y="1836000"/>
            <a:ext cx="2870209" cy="369332"/>
          </a:xfrm>
          <a:prstGeom prst="rect">
            <a:avLst/>
          </a:prstGeom>
        </p:spPr>
        <p:txBody>
          <a:bodyPr wrap="none" lIns="0" tIns="0" rIns="0" bIns="0">
            <a:spAutoFit/>
          </a:bodyPr>
          <a:lstStyle/>
          <a:p>
            <a:r>
              <a:rPr lang="de-DE" sz="2400" dirty="0" smtClean="0">
                <a:solidFill>
                  <a:srgbClr val="EF7C00"/>
                </a:solidFill>
                <a:latin typeface="+mn-lt"/>
              </a:rPr>
              <a:t>Wer sind die Nutzer?</a:t>
            </a:r>
          </a:p>
        </p:txBody>
      </p:sp>
      <p:sp>
        <p:nvSpPr>
          <p:cNvPr id="9" name="Rechteck 8"/>
          <p:cNvSpPr/>
          <p:nvPr userDrawn="1"/>
        </p:nvSpPr>
        <p:spPr>
          <a:xfrm>
            <a:off x="576000" y="4464000"/>
            <a:ext cx="4972323" cy="369332"/>
          </a:xfrm>
          <a:prstGeom prst="rect">
            <a:avLst/>
          </a:prstGeom>
        </p:spPr>
        <p:txBody>
          <a:bodyPr wrap="none" lIns="0" tIns="0" rIns="0" bIns="0">
            <a:spAutoFit/>
          </a:bodyPr>
          <a:lstStyle/>
          <a:p>
            <a:r>
              <a:rPr lang="de-DE" sz="2400" dirty="0" smtClean="0">
                <a:solidFill>
                  <a:srgbClr val="EF7C00"/>
                </a:solidFill>
                <a:latin typeface="+mn-lt"/>
              </a:rPr>
              <a:t>Warum brauchen Sie diese Lösung?</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Zielgruppe</a:t>
            </a:r>
            <a:endParaRPr lang="de-DE" dirty="0"/>
          </a:p>
        </p:txBody>
      </p:sp>
      <p:sp>
        <p:nvSpPr>
          <p:cNvPr id="11" name="Textplatzhalter 11"/>
          <p:cNvSpPr>
            <a:spLocks noGrp="1"/>
          </p:cNvSpPr>
          <p:nvPr>
            <p:ph type="body" sz="quarter" idx="17" hasCustomPrompt="1"/>
          </p:nvPr>
        </p:nvSpPr>
        <p:spPr>
          <a:xfrm>
            <a:off x="575999" y="2484000"/>
            <a:ext cx="9504625" cy="1835150"/>
          </a:xfrm>
        </p:spPr>
        <p:txBody>
          <a:bodyPr/>
          <a:lstStyle/>
          <a:p>
            <a:pPr lvl="0"/>
            <a:r>
              <a:rPr lang="de-DE" dirty="0" smtClean="0"/>
              <a:t>Zielgruppendefinition mit Alter, Bildungsstand, Geschlecht, Herkunft, Einkommen etc., die alle durch ein gemeinsames Problem vereint sind.</a:t>
            </a:r>
          </a:p>
        </p:txBody>
      </p:sp>
      <p:sp>
        <p:nvSpPr>
          <p:cNvPr id="7" name="Datumsplatzhalter 6"/>
          <p:cNvSpPr>
            <a:spLocks noGrp="1"/>
          </p:cNvSpPr>
          <p:nvPr>
            <p:ph type="dt" sz="half" idx="19"/>
          </p:nvPr>
        </p:nvSpPr>
        <p:spPr/>
        <p:txBody>
          <a:bodyPr/>
          <a:lstStyle/>
          <a:p>
            <a:pPr>
              <a:defRPr/>
            </a:pPr>
            <a:r>
              <a:rPr lang="de-DE" smtClean="0"/>
              <a:t>Magdeburg | </a:t>
            </a:r>
            <a:fld id="{4860668C-1425-4FFE-849D-CF801F981B72}" type="datetime1">
              <a:rPr lang="de-DE" smtClean="0"/>
              <a:t>09.05.2017</a:t>
            </a:fld>
            <a:endParaRPr dirty="0"/>
          </a:p>
        </p:txBody>
      </p:sp>
      <p:sp>
        <p:nvSpPr>
          <p:cNvPr id="17" name="Fußzeilenplatzhalter 16"/>
          <p:cNvSpPr>
            <a:spLocks noGrp="1"/>
          </p:cNvSpPr>
          <p:nvPr>
            <p:ph type="ftr" sz="quarter" idx="20"/>
          </p:nvPr>
        </p:nvSpPr>
        <p:spPr/>
        <p:txBody>
          <a:bodyPr/>
          <a:lstStyle/>
          <a:p>
            <a:pPr>
              <a:defRPr/>
            </a:pPr>
            <a:r>
              <a:rPr lang="de-DE" smtClean="0"/>
              <a:t>Performance Lab ego.-INKUBATOR</a:t>
            </a:r>
            <a:endParaRPr lang="de-DE" dirty="0"/>
          </a:p>
        </p:txBody>
      </p:sp>
      <p:sp>
        <p:nvSpPr>
          <p:cNvPr id="18" name="Foliennummernplatzhalter 17"/>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
        <p:nvSpPr>
          <p:cNvPr id="3" name="Textplatzhalter 2"/>
          <p:cNvSpPr>
            <a:spLocks noGrp="1"/>
          </p:cNvSpPr>
          <p:nvPr>
            <p:ph type="body" sz="quarter" idx="22" hasCustomPrompt="1"/>
          </p:nvPr>
        </p:nvSpPr>
        <p:spPr>
          <a:xfrm>
            <a:off x="576263" y="5184000"/>
            <a:ext cx="9504362" cy="1836000"/>
          </a:xfrm>
        </p:spPr>
        <p:txBody>
          <a:bodyPr/>
          <a:lstStyle/>
          <a:p>
            <a:pPr lvl="0"/>
            <a:r>
              <a:rPr lang="de-DE" dirty="0" smtClean="0"/>
              <a:t>Weil es Probleme löst, einen Komfort bereitet oder Aufgaben abnimmt/erledigt/vereinfacht</a:t>
            </a:r>
          </a:p>
        </p:txBody>
      </p:sp>
    </p:spTree>
    <p:extLst>
      <p:ext uri="{BB962C8B-B14F-4D97-AF65-F5344CB8AC3E}">
        <p14:creationId xmlns:p14="http://schemas.microsoft.com/office/powerpoint/2010/main" val="38825136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Die Umsetz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737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9504625" cy="738664"/>
          </a:xfrm>
          <a:prstGeom prst="rect">
            <a:avLst/>
          </a:prstGeom>
        </p:spPr>
        <p:txBody>
          <a:bodyPr wrap="square" lIns="0" tIns="0" rIns="0" bIns="0">
            <a:spAutoFit/>
          </a:bodyPr>
          <a:lstStyle/>
          <a:p>
            <a:r>
              <a:rPr lang="de-DE" sz="2400" dirty="0" smtClean="0">
                <a:solidFill>
                  <a:srgbClr val="EF7C00"/>
                </a:solidFill>
                <a:latin typeface="+mn-lt"/>
              </a:rPr>
              <a:t>Welche Fragen wollen wir durch den </a:t>
            </a:r>
            <a:r>
              <a:rPr lang="de-DE" sz="2400" b="1" dirty="0" smtClean="0">
                <a:solidFill>
                  <a:srgbClr val="EF7C00"/>
                </a:solidFill>
                <a:latin typeface="+mn-lt"/>
              </a:rPr>
              <a:t>PM Inkubator</a:t>
            </a:r>
            <a:r>
              <a:rPr lang="de-DE" sz="2400" dirty="0" smtClean="0">
                <a:solidFill>
                  <a:srgbClr val="EF7C00"/>
                </a:solidFill>
                <a:latin typeface="+mn-lt"/>
              </a:rPr>
              <a:t> beantworten </a:t>
            </a:r>
          </a:p>
          <a:p>
            <a:r>
              <a:rPr lang="de-DE" sz="2400" dirty="0" smtClean="0">
                <a:solidFill>
                  <a:srgbClr val="EF7C00"/>
                </a:solidFill>
                <a:latin typeface="+mn-lt"/>
              </a:rPr>
              <a:t>und welche </a:t>
            </a:r>
            <a:r>
              <a:rPr lang="de-DE" sz="2400" b="1" dirty="0" smtClean="0">
                <a:solidFill>
                  <a:srgbClr val="EF7C00"/>
                </a:solidFill>
                <a:latin typeface="+mn-lt"/>
              </a:rPr>
              <a:t>Hardware</a:t>
            </a:r>
            <a:r>
              <a:rPr lang="de-DE" sz="2400" dirty="0" smtClean="0">
                <a:solidFill>
                  <a:srgbClr val="EF7C00"/>
                </a:solidFill>
                <a:latin typeface="+mn-lt"/>
              </a:rPr>
              <a:t> wollen wir nutzen?</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Umsetzung</a:t>
            </a:r>
            <a:endParaRPr lang="de-DE" dirty="0"/>
          </a:p>
        </p:txBody>
      </p:sp>
      <p:sp>
        <p:nvSpPr>
          <p:cNvPr id="9" name="Textplatzhalter 11"/>
          <p:cNvSpPr>
            <a:spLocks noGrp="1"/>
          </p:cNvSpPr>
          <p:nvPr>
            <p:ph type="body" sz="quarter" idx="18" hasCustomPrompt="1"/>
          </p:nvPr>
        </p:nvSpPr>
        <p:spPr>
          <a:xfrm>
            <a:off x="575999" y="2808000"/>
            <a:ext cx="9504625" cy="4032000"/>
          </a:xfrm>
        </p:spPr>
        <p:txBody>
          <a:bodyPr/>
          <a:lstStyle>
            <a:lvl1pPr marL="468265" marR="0" indent="-342900" algn="l" defTabSz="360000" rtl="0" eaLnBrk="0" fontAlgn="base" latinLnBrk="0" hangingPunct="0">
              <a:lnSpc>
                <a:spcPct val="100000"/>
              </a:lnSpc>
              <a:spcBef>
                <a:spcPts val="1200"/>
              </a:spcBef>
              <a:spcAft>
                <a:spcPts val="1200"/>
              </a:spcAft>
              <a:buClr>
                <a:srgbClr val="009EE3"/>
              </a:buClr>
              <a:buSzTx/>
              <a:buFont typeface="Arial" panose="020B0604020202020204" pitchFamily="34" charset="0"/>
              <a:buChar char="•"/>
              <a:tabLst>
                <a:tab pos="360000" algn="l"/>
                <a:tab pos="720000" algn="l"/>
                <a:tab pos="1080000" algn="l"/>
              </a:tabLst>
              <a:defRPr/>
            </a:lvl1pPr>
          </a:lstStyle>
          <a:p>
            <a:pPr lvl="0"/>
            <a:r>
              <a:rPr lang="de-DE" dirty="0" smtClean="0"/>
              <a:t>Hier schreibt ihr, welche Unterstützung ihr euch vorstellt, welches Wissen euch noch fehlt und welche Maschinen und Werkzeuge für die Fertigung benötigt werden</a:t>
            </a:r>
          </a:p>
        </p:txBody>
      </p:sp>
      <p:sp>
        <p:nvSpPr>
          <p:cNvPr id="7" name="Datumsplatzhalter 6"/>
          <p:cNvSpPr>
            <a:spLocks noGrp="1"/>
          </p:cNvSpPr>
          <p:nvPr>
            <p:ph type="dt" sz="half" idx="19"/>
          </p:nvPr>
        </p:nvSpPr>
        <p:spPr/>
        <p:txBody>
          <a:bodyPr/>
          <a:lstStyle/>
          <a:p>
            <a:pPr>
              <a:defRPr/>
            </a:pPr>
            <a:r>
              <a:rPr lang="de-DE" smtClean="0"/>
              <a:t>Magdeburg | </a:t>
            </a:r>
            <a:fld id="{4860668C-1425-4FFE-849D-CF801F981B72}" type="datetime1">
              <a:rPr lang="de-DE" smtClean="0"/>
              <a:t>09.05.2017</a:t>
            </a:fld>
            <a:endParaRPr dirty="0"/>
          </a:p>
        </p:txBody>
      </p:sp>
      <p:sp>
        <p:nvSpPr>
          <p:cNvPr id="10" name="Fußzeilenplatzhalter 9"/>
          <p:cNvSpPr>
            <a:spLocks noGrp="1"/>
          </p:cNvSpPr>
          <p:nvPr>
            <p:ph type="ftr" sz="quarter" idx="20"/>
          </p:nvPr>
        </p:nvSpPr>
        <p:spPr/>
        <p:txBody>
          <a:bodyPr/>
          <a:lstStyle/>
          <a:p>
            <a:pPr>
              <a:defRPr/>
            </a:pPr>
            <a:r>
              <a:rPr lang="de-DE" smtClean="0"/>
              <a:t>Performance Lab ego.-INKUBATOR</a:t>
            </a:r>
            <a:endParaRPr lang="de-DE" dirty="0"/>
          </a:p>
        </p:txBody>
      </p:sp>
      <p:sp>
        <p:nvSpPr>
          <p:cNvPr id="11" name="Foliennummernplatzhalter 10"/>
          <p:cNvSpPr>
            <a:spLocks noGrp="1"/>
          </p:cNvSpPr>
          <p:nvPr>
            <p:ph type="sldNum" sz="quarter" idx="21"/>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41002276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Die Plan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838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262164" cy="369332"/>
          </a:xfrm>
          <a:prstGeom prst="rect">
            <a:avLst/>
          </a:prstGeom>
        </p:spPr>
        <p:txBody>
          <a:bodyPr wrap="none" lIns="0" tIns="0" rIns="0" bIns="0">
            <a:spAutoFit/>
          </a:bodyPr>
          <a:lstStyle/>
          <a:p>
            <a:r>
              <a:rPr lang="de-DE" sz="2400" dirty="0" smtClean="0">
                <a:solidFill>
                  <a:srgbClr val="EF7C00"/>
                </a:solidFill>
                <a:latin typeface="+mn-lt"/>
              </a:rPr>
              <a:t>Welche Schritte sollen bis wann erledigt sein?</a:t>
            </a:r>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Planung</a:t>
            </a:r>
            <a:endParaRPr lang="de-DE" dirty="0"/>
          </a:p>
        </p:txBody>
      </p:sp>
      <p:sp>
        <p:nvSpPr>
          <p:cNvPr id="7" name="Datumsplatzhalter 6"/>
          <p:cNvSpPr>
            <a:spLocks noGrp="1"/>
          </p:cNvSpPr>
          <p:nvPr>
            <p:ph type="dt" sz="half" idx="10"/>
          </p:nvPr>
        </p:nvSpPr>
        <p:spPr/>
        <p:txBody>
          <a:bodyPr/>
          <a:lstStyle/>
          <a:p>
            <a:pPr>
              <a:defRPr/>
            </a:pPr>
            <a:r>
              <a:rPr lang="de-DE" smtClean="0"/>
              <a:t>Magdeburg | </a:t>
            </a:r>
            <a:fld id="{4860668C-1425-4FFE-849D-CF801F981B72}" type="datetime1">
              <a:rPr lang="de-DE" smtClean="0"/>
              <a:t>09.05.2017</a:t>
            </a:fld>
            <a:endParaRPr dirty="0"/>
          </a:p>
        </p:txBody>
      </p:sp>
      <p:sp>
        <p:nvSpPr>
          <p:cNvPr id="9" name="Fußzeilenplatzhalter 8"/>
          <p:cNvSpPr>
            <a:spLocks noGrp="1"/>
          </p:cNvSpPr>
          <p:nvPr>
            <p:ph type="ftr" sz="quarter" idx="11"/>
          </p:nvPr>
        </p:nvSpPr>
        <p:spPr/>
        <p:txBody>
          <a:bodyPr/>
          <a:lstStyle/>
          <a:p>
            <a:pPr>
              <a:defRPr/>
            </a:pPr>
            <a:r>
              <a:rPr lang="de-DE" smtClean="0"/>
              <a:t>Performance Lab ego.-INKUBATOR</a:t>
            </a:r>
            <a:endParaRPr lang="de-DE" dirty="0"/>
          </a:p>
        </p:txBody>
      </p:sp>
      <p:sp>
        <p:nvSpPr>
          <p:cNvPr id="10" name="Foliennummernplatzhalter 9"/>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extLst>
      <p:ext uri="{BB962C8B-B14F-4D97-AF65-F5344CB8AC3E}">
        <p14:creationId xmlns:p14="http://schemas.microsoft.com/office/powerpoint/2010/main" val="13449006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2" hidden="1"/>
          <p:cNvGraphicFramePr>
            <a:graphicFrameLocks/>
          </p:cNvGraphicFramePr>
          <p:nvPr>
            <p:custDataLst>
              <p:tags r:id="rId15"/>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1251" name="think-cell Slide" r:id="rId22" imgW="0" imgH="0" progId="TCLayout.ActiveDocument.1">
                  <p:embed/>
                </p:oleObj>
              </mc:Choice>
              <mc:Fallback>
                <p:oleObj name="think-cell Slide" r:id="rId22" imgW="0" imgH="0" progId="TCLayout.ActiveDocument.1">
                  <p:embed/>
                  <p:pic>
                    <p:nvPicPr>
                      <p:cNvPr id="0" name="AutoShape 9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custDataLst>
              <p:tags r:id="rId16"/>
            </p:custDataLst>
          </p:nvPr>
        </p:nvSpPr>
        <p:spPr bwMode="auto">
          <a:xfrm>
            <a:off x="0" y="7270473"/>
            <a:ext cx="10655300" cy="288863"/>
          </a:xfrm>
          <a:prstGeom prst="rect">
            <a:avLst/>
          </a:prstGeom>
          <a:solidFill>
            <a:srgbClr val="7F7F7F"/>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endParaRPr lang="de-DE" sz="1196">
              <a:solidFill>
                <a:srgbClr val="000000"/>
              </a:solidFill>
              <a:latin typeface="Lucida Grande CY" pitchFamily="-111" charset="-52"/>
              <a:ea typeface="ヒラギノ角ゴ Pro W3" pitchFamily="-111" charset="-128"/>
              <a:cs typeface="ヒラギノ角ゴ Pro W3" pitchFamily="-111" charset="-128"/>
            </a:endParaRPr>
          </a:p>
        </p:txBody>
      </p:sp>
      <p:sp>
        <p:nvSpPr>
          <p:cNvPr id="1029" name="Textplatzhalter 2"/>
          <p:cNvSpPr>
            <a:spLocks noGrp="1"/>
          </p:cNvSpPr>
          <p:nvPr>
            <p:ph type="body" idx="1"/>
            <p:custDataLst>
              <p:tags r:id="rId17"/>
            </p:custDataLst>
          </p:nvPr>
        </p:nvSpPr>
        <p:spPr bwMode="auto">
          <a:xfrm>
            <a:off x="576000" y="2016000"/>
            <a:ext cx="9504000" cy="5110926"/>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de-DE" dirty="0" smtClean="0"/>
              <a:t>Textformate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 name="Titelplatzhalter 19"/>
          <p:cNvSpPr>
            <a:spLocks noGrp="1"/>
          </p:cNvSpPr>
          <p:nvPr>
            <p:ph type="title"/>
            <p:custDataLst>
              <p:tags r:id="rId18"/>
            </p:custDataLst>
          </p:nvPr>
        </p:nvSpPr>
        <p:spPr bwMode="auto">
          <a:xfrm>
            <a:off x="0" y="1008000"/>
            <a:ext cx="10655300" cy="468000"/>
          </a:xfrm>
          <a:prstGeom prst="rect">
            <a:avLst/>
          </a:prstGeom>
          <a:solidFill>
            <a:srgbClr val="EF7C00"/>
          </a:solidFill>
          <a:ln w="9525">
            <a:noFill/>
            <a:miter lim="800000"/>
            <a:headEnd/>
            <a:tailEnd/>
          </a:ln>
        </p:spPr>
        <p:txBody>
          <a:bodyPr vert="horz" wrap="square" lIns="576000" tIns="0" rIns="0" bIns="0" numCol="1" anchor="ctr" anchorCtr="0" compatLnSpc="1">
            <a:prstTxWarp prst="textNoShape">
              <a:avLst/>
            </a:prstTxWarp>
            <a:noAutofit/>
          </a:bodyPr>
          <a:lstStyle/>
          <a:p>
            <a:pPr lvl="0"/>
            <a:r>
              <a:rPr lang="de-DE" dirty="0" smtClean="0">
                <a:sym typeface="Lucida Grande"/>
              </a:rPr>
              <a:t>Titelmasterformat durch Klicken bearbeiten</a:t>
            </a:r>
          </a:p>
        </p:txBody>
      </p:sp>
      <p:sp>
        <p:nvSpPr>
          <p:cNvPr id="13" name="Datumsplatzhalter 12"/>
          <p:cNvSpPr>
            <a:spLocks noGrp="1"/>
          </p:cNvSpPr>
          <p:nvPr>
            <p:ph type="dt" sz="half" idx="2"/>
            <p:custDataLst>
              <p:tags r:id="rId19"/>
            </p:custDataLst>
          </p:nvPr>
        </p:nvSpPr>
        <p:spPr>
          <a:xfrm>
            <a:off x="572628" y="7270473"/>
            <a:ext cx="2475150" cy="288863"/>
          </a:xfrm>
          <a:prstGeom prst="rect">
            <a:avLst/>
          </a:prstGeom>
        </p:spPr>
        <p:txBody>
          <a:bodyPr lIns="0" tIns="0" rIns="0" bIns="0" anchor="ctr"/>
          <a:lstStyle>
            <a:lvl1pPr algn="l"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smtClean="0"/>
              <a:t>Magdeburg </a:t>
            </a:r>
            <a:r>
              <a:rPr lang="de-DE" smtClean="0"/>
              <a:t>| </a:t>
            </a:r>
            <a:fld id="{4860668C-1425-4FFE-849D-CF801F981B72}" type="datetime1">
              <a:rPr lang="de-DE" smtClean="0"/>
              <a:t>09.05.2017</a:t>
            </a:fld>
            <a:endParaRPr dirty="0"/>
          </a:p>
        </p:txBody>
      </p:sp>
      <p:sp>
        <p:nvSpPr>
          <p:cNvPr id="14" name="Fußzeilenplatzhalter 13"/>
          <p:cNvSpPr>
            <a:spLocks noGrp="1"/>
          </p:cNvSpPr>
          <p:nvPr>
            <p:ph type="ftr" sz="quarter" idx="3"/>
            <p:custDataLst>
              <p:tags r:id="rId20"/>
            </p:custDataLst>
          </p:nvPr>
        </p:nvSpPr>
        <p:spPr>
          <a:xfrm>
            <a:off x="3892781" y="7270473"/>
            <a:ext cx="2869739" cy="288863"/>
          </a:xfrm>
          <a:prstGeom prst="rect">
            <a:avLst/>
          </a:prstGeom>
        </p:spPr>
        <p:txBody>
          <a:bodyPr lIns="0" tIns="0" rIns="0" bIns="0" anchor="ctr"/>
          <a:lstStyle>
            <a:lvl1pPr algn="ct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smtClean="0"/>
              <a:t>Performance Lab ego.-INKUBATOR</a:t>
            </a:r>
            <a:endParaRPr lang="de-DE" dirty="0"/>
          </a:p>
        </p:txBody>
      </p:sp>
      <p:sp>
        <p:nvSpPr>
          <p:cNvPr id="15" name="Foliennummernplatzhalter 14"/>
          <p:cNvSpPr>
            <a:spLocks noGrp="1"/>
          </p:cNvSpPr>
          <p:nvPr>
            <p:ph type="sldNum" sz="quarter" idx="4"/>
            <p:custDataLst>
              <p:tags r:id="rId21"/>
            </p:custDataLst>
          </p:nvPr>
        </p:nvSpPr>
        <p:spPr>
          <a:xfrm>
            <a:off x="9326651" y="7270473"/>
            <a:ext cx="717435" cy="288863"/>
          </a:xfrm>
          <a:prstGeom prst="rect">
            <a:avLst/>
          </a:prstGeom>
        </p:spPr>
        <p:txBody>
          <a:bodyPr lIns="0" tIns="0" rIns="0" bIns="0" anchor="ctr"/>
          <a:lstStyle>
            <a:lvl1pPr algn="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fld id="{65FDB2CE-DEDC-46F3-ADBE-B1DC1DB4F4EA}" type="slidenum">
              <a:rPr lang="de-DE" smtClean="0"/>
              <a:pPr>
                <a:defRPr/>
              </a:pPr>
              <a:t>‹Nr.›</a:t>
            </a:fld>
            <a:endParaRPr lang="de-DE" dirty="0"/>
          </a:p>
        </p:txBody>
      </p:sp>
      <p:pic>
        <p:nvPicPr>
          <p:cNvPr id="3" name="Grafik 2"/>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576000" y="0"/>
            <a:ext cx="4176000" cy="993805"/>
          </a:xfrm>
          <a:prstGeom prst="rect">
            <a:avLst/>
          </a:prstGeom>
        </p:spPr>
      </p:pic>
    </p:spTree>
  </p:cSld>
  <p:clrMap bg1="lt1" tx1="dk1" bg2="lt2" tx2="dk2" accent1="accent1" accent2="accent2" accent3="accent3" accent4="accent4" accent5="accent5" accent6="accent6" hlink="hlink" folHlink="folHlink"/>
  <p:sldLayoutIdLst>
    <p:sldLayoutId id="2147483896" r:id="rId1"/>
    <p:sldLayoutId id="2147483897"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01" r:id="rId11"/>
    <p:sldLayoutId id="2147483902" r:id="rId12"/>
  </p:sldLayoutIdLst>
  <p:timing>
    <p:tnLst>
      <p:par>
        <p:cTn id="1" dur="indefinite" restart="never" nodeType="tmRoot"/>
      </p:par>
    </p:tnLst>
  </p:timing>
  <p:hf hdr="0"/>
  <p:txStyles>
    <p:titleStyle>
      <a:lvl1pPr marL="0" indent="0" algn="l" rtl="0" eaLnBrk="0" fontAlgn="base" hangingPunct="0">
        <a:spcBef>
          <a:spcPct val="0"/>
        </a:spcBef>
        <a:spcAft>
          <a:spcPct val="0"/>
        </a:spcAft>
        <a:defRPr lang="de-DE" sz="2400" b="1" dirty="0">
          <a:solidFill>
            <a:schemeClr val="bg1"/>
          </a:solidFill>
          <a:latin typeface="Lucida Sans Unicode"/>
          <a:ea typeface="+mj-ea"/>
          <a:cs typeface="+mj-cs"/>
          <a:sym typeface="Lucida Grande"/>
        </a:defRPr>
      </a:lvl1pPr>
      <a:lvl2pPr algn="l" rtl="0" eaLnBrk="0" fontAlgn="base" hangingPunct="0">
        <a:spcBef>
          <a:spcPct val="0"/>
        </a:spcBef>
        <a:spcAft>
          <a:spcPct val="0"/>
        </a:spcAft>
        <a:defRPr sz="2690" b="1">
          <a:solidFill>
            <a:schemeClr val="bg1"/>
          </a:solidFill>
          <a:latin typeface="Lucida Sans Unicode" pitchFamily="34" charset="0"/>
          <a:sym typeface="Lucida Grande"/>
        </a:defRPr>
      </a:lvl2pPr>
      <a:lvl3pPr algn="l" rtl="0" eaLnBrk="0" fontAlgn="base" hangingPunct="0">
        <a:spcBef>
          <a:spcPct val="0"/>
        </a:spcBef>
        <a:spcAft>
          <a:spcPct val="0"/>
        </a:spcAft>
        <a:defRPr sz="2690" b="1">
          <a:solidFill>
            <a:schemeClr val="bg1"/>
          </a:solidFill>
          <a:latin typeface="Lucida Sans Unicode" pitchFamily="34" charset="0"/>
          <a:sym typeface="Lucida Grande"/>
        </a:defRPr>
      </a:lvl3pPr>
      <a:lvl4pPr algn="l" rtl="0" eaLnBrk="0" fontAlgn="base" hangingPunct="0">
        <a:spcBef>
          <a:spcPct val="0"/>
        </a:spcBef>
        <a:spcAft>
          <a:spcPct val="0"/>
        </a:spcAft>
        <a:defRPr sz="2690" b="1">
          <a:solidFill>
            <a:schemeClr val="bg1"/>
          </a:solidFill>
          <a:latin typeface="Lucida Sans Unicode" pitchFamily="34" charset="0"/>
          <a:sym typeface="Lucida Grande"/>
        </a:defRPr>
      </a:lvl4pPr>
      <a:lvl5pPr algn="l" rtl="0" eaLnBrk="0" fontAlgn="base" hangingPunct="0">
        <a:spcBef>
          <a:spcPct val="0"/>
        </a:spcBef>
        <a:spcAft>
          <a:spcPct val="0"/>
        </a:spcAft>
        <a:defRPr sz="2690" b="1">
          <a:solidFill>
            <a:schemeClr val="bg1"/>
          </a:solidFill>
          <a:latin typeface="Lucida Sans Unicode" pitchFamily="34" charset="0"/>
          <a:sym typeface="Lucida Grande"/>
        </a:defRPr>
      </a:lvl5pPr>
      <a:lvl6pPr marL="455154" algn="l" rtl="0" fontAlgn="base">
        <a:spcBef>
          <a:spcPct val="0"/>
        </a:spcBef>
        <a:spcAft>
          <a:spcPct val="0"/>
        </a:spcAft>
        <a:defRPr sz="2690" b="1">
          <a:solidFill>
            <a:schemeClr val="bg1"/>
          </a:solidFill>
          <a:latin typeface="Lucida Sans Unicode" pitchFamily="34" charset="0"/>
          <a:sym typeface="Lucida Grande"/>
        </a:defRPr>
      </a:lvl6pPr>
      <a:lvl7pPr marL="910303" algn="l" rtl="0" fontAlgn="base">
        <a:spcBef>
          <a:spcPct val="0"/>
        </a:spcBef>
        <a:spcAft>
          <a:spcPct val="0"/>
        </a:spcAft>
        <a:defRPr sz="2690" b="1">
          <a:solidFill>
            <a:schemeClr val="bg1"/>
          </a:solidFill>
          <a:latin typeface="Lucida Sans Unicode" pitchFamily="34" charset="0"/>
          <a:sym typeface="Lucida Grande"/>
        </a:defRPr>
      </a:lvl7pPr>
      <a:lvl8pPr marL="1365457" algn="l" rtl="0" fontAlgn="base">
        <a:spcBef>
          <a:spcPct val="0"/>
        </a:spcBef>
        <a:spcAft>
          <a:spcPct val="0"/>
        </a:spcAft>
        <a:defRPr sz="2690" b="1">
          <a:solidFill>
            <a:schemeClr val="bg1"/>
          </a:solidFill>
          <a:latin typeface="Lucida Sans Unicode" pitchFamily="34" charset="0"/>
          <a:sym typeface="Lucida Grande"/>
        </a:defRPr>
      </a:lvl8pPr>
      <a:lvl9pPr marL="1820609" algn="l" rtl="0" fontAlgn="base">
        <a:spcBef>
          <a:spcPct val="0"/>
        </a:spcBef>
        <a:spcAft>
          <a:spcPct val="0"/>
        </a:spcAft>
        <a:defRPr sz="2690" b="1">
          <a:solidFill>
            <a:schemeClr val="bg1"/>
          </a:solidFill>
          <a:latin typeface="Lucida Sans Unicode" pitchFamily="34" charset="0"/>
          <a:sym typeface="Lucida Grande"/>
        </a:defRPr>
      </a:lvl9pPr>
    </p:titleStyle>
    <p:bodyStyle>
      <a:lvl1pPr marL="341365" indent="-216000" algn="l" defTabSz="360000" rtl="0" eaLnBrk="0" fontAlgn="base" hangingPunct="0">
        <a:lnSpc>
          <a:spcPct val="100000"/>
        </a:lnSpc>
        <a:spcBef>
          <a:spcPts val="1200"/>
        </a:spcBef>
        <a:spcAft>
          <a:spcPts val="1200"/>
        </a:spcAft>
        <a:buClr>
          <a:srgbClr val="EF7C00"/>
        </a:buClr>
        <a:buFont typeface="Arial"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1pPr>
      <a:lvl2pPr marL="739623" indent="-216000" algn="l" defTabSz="360000" rtl="0" eaLnBrk="0" fontAlgn="base" hangingPunct="0">
        <a:lnSpc>
          <a:spcPct val="100000"/>
        </a:lnSpc>
        <a:spcBef>
          <a:spcPts val="1200"/>
        </a:spcBef>
        <a:spcAft>
          <a:spcPts val="1200"/>
        </a:spcAft>
        <a:buClr>
          <a:srgbClr val="EF7C00"/>
        </a:buClr>
        <a:buSzPct val="100000"/>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2pPr>
      <a:lvl3pPr marL="1137880"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3pPr>
      <a:lvl4pPr marL="1593032"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4pPr>
      <a:lvl5pPr marL="2048186" indent="-216000" algn="l" defTabSz="360000" rtl="0" eaLnBrk="0" fontAlgn="base" hangingPunct="0">
        <a:lnSpc>
          <a:spcPct val="100000"/>
        </a:lnSpc>
        <a:spcBef>
          <a:spcPts val="1200"/>
        </a:spcBef>
        <a:spcAft>
          <a:spcPts val="1200"/>
        </a:spcAft>
        <a:buClr>
          <a:srgbClr val="EF7C00"/>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5pPr>
      <a:lvl6pPr marL="2503336"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6pPr>
      <a:lvl7pPr marL="2958490"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7pPr>
      <a:lvl8pPr marL="3413643"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8pPr>
      <a:lvl9pPr marL="3868794"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9pPr>
    </p:bodyStyle>
    <p:otherStyle>
      <a:defPPr>
        <a:defRPr lang="de-DE"/>
      </a:defPPr>
      <a:lvl1pPr marL="0" algn="l" defTabSz="910303" rtl="0" eaLnBrk="1" latinLnBrk="0" hangingPunct="1">
        <a:defRPr sz="1794" kern="1200">
          <a:solidFill>
            <a:schemeClr val="tx1"/>
          </a:solidFill>
          <a:latin typeface="+mn-lt"/>
          <a:ea typeface="+mn-ea"/>
          <a:cs typeface="+mn-cs"/>
        </a:defRPr>
      </a:lvl1pPr>
      <a:lvl2pPr marL="455154" algn="l" defTabSz="910303" rtl="0" eaLnBrk="1" latinLnBrk="0" hangingPunct="1">
        <a:defRPr sz="1794" kern="1200">
          <a:solidFill>
            <a:schemeClr val="tx1"/>
          </a:solidFill>
          <a:latin typeface="+mn-lt"/>
          <a:ea typeface="+mn-ea"/>
          <a:cs typeface="+mn-cs"/>
        </a:defRPr>
      </a:lvl2pPr>
      <a:lvl3pPr marL="910303" algn="l" defTabSz="910303" rtl="0" eaLnBrk="1" latinLnBrk="0" hangingPunct="1">
        <a:defRPr sz="1794" kern="1200">
          <a:solidFill>
            <a:schemeClr val="tx1"/>
          </a:solidFill>
          <a:latin typeface="+mn-lt"/>
          <a:ea typeface="+mn-ea"/>
          <a:cs typeface="+mn-cs"/>
        </a:defRPr>
      </a:lvl3pPr>
      <a:lvl4pPr marL="1365457" algn="l" defTabSz="910303" rtl="0" eaLnBrk="1" latinLnBrk="0" hangingPunct="1">
        <a:defRPr sz="1794" kern="1200">
          <a:solidFill>
            <a:schemeClr val="tx1"/>
          </a:solidFill>
          <a:latin typeface="+mn-lt"/>
          <a:ea typeface="+mn-ea"/>
          <a:cs typeface="+mn-cs"/>
        </a:defRPr>
      </a:lvl4pPr>
      <a:lvl5pPr marL="1820609" algn="l" defTabSz="910303" rtl="0" eaLnBrk="1" latinLnBrk="0" hangingPunct="1">
        <a:defRPr sz="1794" kern="1200">
          <a:solidFill>
            <a:schemeClr val="tx1"/>
          </a:solidFill>
          <a:latin typeface="+mn-lt"/>
          <a:ea typeface="+mn-ea"/>
          <a:cs typeface="+mn-cs"/>
        </a:defRPr>
      </a:lvl5pPr>
      <a:lvl6pPr marL="2275762" algn="l" defTabSz="910303" rtl="0" eaLnBrk="1" latinLnBrk="0" hangingPunct="1">
        <a:defRPr sz="1794" kern="1200">
          <a:solidFill>
            <a:schemeClr val="tx1"/>
          </a:solidFill>
          <a:latin typeface="+mn-lt"/>
          <a:ea typeface="+mn-ea"/>
          <a:cs typeface="+mn-cs"/>
        </a:defRPr>
      </a:lvl6pPr>
      <a:lvl7pPr marL="2730915" algn="l" defTabSz="910303" rtl="0" eaLnBrk="1" latinLnBrk="0" hangingPunct="1">
        <a:defRPr sz="1794" kern="1200">
          <a:solidFill>
            <a:schemeClr val="tx1"/>
          </a:solidFill>
          <a:latin typeface="+mn-lt"/>
          <a:ea typeface="+mn-ea"/>
          <a:cs typeface="+mn-cs"/>
        </a:defRPr>
      </a:lvl7pPr>
      <a:lvl8pPr marL="3186066" algn="l" defTabSz="910303" rtl="0" eaLnBrk="1" latinLnBrk="0" hangingPunct="1">
        <a:defRPr sz="1794" kern="1200">
          <a:solidFill>
            <a:schemeClr val="tx1"/>
          </a:solidFill>
          <a:latin typeface="+mn-lt"/>
          <a:ea typeface="+mn-ea"/>
          <a:cs typeface="+mn-cs"/>
        </a:defRPr>
      </a:lvl8pPr>
      <a:lvl9pPr marL="3641217" algn="l" defTabSz="910303" rtl="0" eaLnBrk="1" latinLnBrk="0" hangingPunct="1">
        <a:defRPr sz="179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81" userDrawn="1">
          <p15:clr>
            <a:srgbClr val="F26B43"/>
          </p15:clr>
        </p15:guide>
        <p15:guide id="2" pos="362" userDrawn="1">
          <p15:clr>
            <a:srgbClr val="F26B43"/>
          </p15:clr>
        </p15:guide>
        <p15:guide id="3" pos="6350" userDrawn="1">
          <p15:clr>
            <a:srgbClr val="F26B43"/>
          </p15:clr>
        </p15:guide>
        <p15:guide id="4" orient="horz" pos="9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hyperlink" Target="http://www.inkubator.ovgu.de/Inkubator.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trategyzer.com/canvas/business-model-canva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p:sp>
      <p:sp>
        <p:nvSpPr>
          <p:cNvPr id="2" name="Titel 1"/>
          <p:cNvSpPr>
            <a:spLocks noGrp="1"/>
          </p:cNvSpPr>
          <p:nvPr>
            <p:ph type="title"/>
          </p:nvPr>
        </p:nvSpPr>
        <p:spPr/>
        <p:txBody>
          <a:bodyPr/>
          <a:lstStyle/>
          <a:p>
            <a:endParaRPr lang="de-DE"/>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8"/>
          </p:nvPr>
        </p:nvSpPr>
        <p:spPr>
          <a:xfrm>
            <a:off x="572628" y="7270473"/>
            <a:ext cx="2475150" cy="288863"/>
          </a:xfrm>
        </p:spPr>
        <p:txBody>
          <a:bodyPr/>
          <a:lstStyle/>
          <a:p>
            <a:pPr>
              <a:defRPr/>
            </a:pPr>
            <a:r>
              <a:rPr lang="de-DE" smtClean="0"/>
              <a:t>Magdeburg | </a:t>
            </a:r>
            <a:fld id="{A98FF7D6-9AE3-45A0-B5FE-8B0DF5CE5937}" type="datetime1">
              <a:rPr lang="de-DE" smtClean="0"/>
              <a:t>09.05.2017</a:t>
            </a:fld>
            <a:endParaRPr lang="de-DE" dirty="0"/>
          </a:p>
        </p:txBody>
      </p:sp>
      <p:sp>
        <p:nvSpPr>
          <p:cNvPr id="8" name="Fußzeilenplatzhalter 7"/>
          <p:cNvSpPr>
            <a:spLocks noGrp="1"/>
          </p:cNvSpPr>
          <p:nvPr>
            <p:ph type="ftr" sz="quarter" idx="19"/>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20"/>
          </p:nvPr>
        </p:nvSpPr>
        <p:spPr>
          <a:xfrm>
            <a:off x="9326651" y="7270473"/>
            <a:ext cx="717435" cy="288863"/>
          </a:xfrm>
        </p:spPr>
        <p:txBody>
          <a:bodyPr/>
          <a:lstStyle/>
          <a:p>
            <a:pPr>
              <a:defRPr/>
            </a:pPr>
            <a:fld id="{65FDB2CE-DEDC-46F3-ADBE-B1DC1DB4F4EA}" type="slidenum">
              <a:rPr lang="de-DE" smtClean="0"/>
              <a:pPr>
                <a:defRPr/>
              </a:pPr>
              <a:t>10</a:t>
            </a:fld>
            <a:endParaRPr lang="de-DE" dirty="0"/>
          </a:p>
        </p:txBody>
      </p:sp>
      <p:sp>
        <p:nvSpPr>
          <p:cNvPr id="6" name="Titel 5"/>
          <p:cNvSpPr>
            <a:spLocks noGrp="1"/>
          </p:cNvSpPr>
          <p:nvPr>
            <p:ph type="title"/>
          </p:nvPr>
        </p:nvSpPr>
        <p:spPr/>
        <p:txBody>
          <a:bodyPr>
            <a:normAutofit/>
          </a:bodyPr>
          <a:lstStyle/>
          <a:p>
            <a:r>
              <a:rPr lang="de-DE" dirty="0" smtClean="0"/>
              <a:t>Die Dokumentation</a:t>
            </a:r>
            <a:endParaRPr lang="de-DE" dirty="0"/>
          </a:p>
        </p:txBody>
      </p:sp>
      <p:sp>
        <p:nvSpPr>
          <p:cNvPr id="11" name="Bildplatzhalter 10"/>
          <p:cNvSpPr>
            <a:spLocks noGrp="1"/>
          </p:cNvSpPr>
          <p:nvPr>
            <p:ph type="pic" sz="quarter" idx="17"/>
          </p:nvPr>
        </p:nvSpPr>
        <p:spPr/>
      </p:sp>
      <p:sp>
        <p:nvSpPr>
          <p:cNvPr id="13" name="Textfeld 12"/>
          <p:cNvSpPr txBox="1"/>
          <p:nvPr/>
        </p:nvSpPr>
        <p:spPr>
          <a:xfrm>
            <a:off x="8207970" y="1008000"/>
            <a:ext cx="1872655" cy="468000"/>
          </a:xfrm>
          <a:prstGeom prst="rect">
            <a:avLst/>
          </a:prstGeom>
          <a:noFill/>
        </p:spPr>
        <p:txBody>
          <a:bodyPr wrap="square" lIns="0" tIns="0" rIns="0" bIns="0" rtlCol="0" anchor="ctr" anchorCtr="0">
            <a:noAutofit/>
          </a:bodyPr>
          <a:lstStyle/>
          <a:p>
            <a:pPr algn="r"/>
            <a:r>
              <a:rPr lang="de-DE" sz="2400" dirty="0" smtClean="0">
                <a:solidFill>
                  <a:schemeClr val="accent1">
                    <a:lumMod val="50000"/>
                  </a:schemeClr>
                </a:solidFill>
                <a:latin typeface="+mn-lt"/>
              </a:rPr>
              <a:t>07.02.2017</a:t>
            </a:r>
            <a:endParaRPr lang="de-DE" sz="2400" dirty="0">
              <a:solidFill>
                <a:schemeClr val="accent1">
                  <a:lumMod val="50000"/>
                </a:schemeClr>
              </a:solidFill>
              <a:latin typeface="+mn-lt"/>
            </a:endParaRPr>
          </a:p>
        </p:txBody>
      </p:sp>
    </p:spTree>
    <p:extLst>
      <p:ext uri="{BB962C8B-B14F-4D97-AF65-F5344CB8AC3E}">
        <p14:creationId xmlns:p14="http://schemas.microsoft.com/office/powerpoint/2010/main" val="2720713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Laborausstattung</a:t>
            </a:r>
            <a:endParaRPr lang="de-DE" dirty="0"/>
          </a:p>
        </p:txBody>
      </p:sp>
      <p:sp>
        <p:nvSpPr>
          <p:cNvPr id="5" name="Datumsplatzhalter 4"/>
          <p:cNvSpPr>
            <a:spLocks noGrp="1"/>
          </p:cNvSpPr>
          <p:nvPr>
            <p:ph type="dt" sz="half" idx="10"/>
          </p:nvPr>
        </p:nvSpPr>
        <p:spPr>
          <a:xfrm>
            <a:off x="572628" y="7270473"/>
            <a:ext cx="2475150" cy="288863"/>
          </a:xfrm>
        </p:spPr>
        <p:txBody>
          <a:bodyPr/>
          <a:lstStyle/>
          <a:p>
            <a:pPr>
              <a:defRPr/>
            </a:pPr>
            <a:r>
              <a:rPr lang="de-DE" smtClean="0"/>
              <a:t>Magdeburg | </a:t>
            </a:r>
            <a:fld id="{BDCB53B8-9957-4A85-8F32-1AB668370171}" type="datetime1">
              <a:rPr lang="de-DE" smtClean="0"/>
              <a:t>09.05.2017</a:t>
            </a:fld>
            <a:endParaRPr lang="de-DE" dirty="0"/>
          </a:p>
        </p:txBody>
      </p:sp>
      <p:sp>
        <p:nvSpPr>
          <p:cNvPr id="2" name="Fußzeilenplatzhalter 1"/>
          <p:cNvSpPr>
            <a:spLocks noGrp="1"/>
          </p:cNvSpPr>
          <p:nvPr>
            <p:ph type="ftr" sz="quarter" idx="11"/>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11</a:t>
            </a:fld>
            <a:endParaRPr lang="de-DE" dirty="0"/>
          </a:p>
        </p:txBody>
      </p:sp>
      <p:pic>
        <p:nvPicPr>
          <p:cNvPr id="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3806" y="4389834"/>
            <a:ext cx="3076293" cy="2179041"/>
          </a:xfrm>
          <a:prstGeom prst="rect">
            <a:avLst/>
          </a:prstGeom>
          <a:noFill/>
          <a:extLst>
            <a:ext uri="{909E8E84-426E-40DD-AFC4-6F175D3DCCD1}">
              <a14:hiddenFill xmlns:a14="http://schemas.microsoft.com/office/drawing/2010/main">
                <a:solidFill>
                  <a:srgbClr val="FFFFFF"/>
                </a:solidFill>
              </a14:hiddenFill>
            </a:ext>
          </a:extLst>
        </p:spPr>
      </p:pic>
      <p:sp>
        <p:nvSpPr>
          <p:cNvPr id="53" name="Textfeld 14"/>
          <p:cNvSpPr txBox="1"/>
          <p:nvPr/>
        </p:nvSpPr>
        <p:spPr>
          <a:xfrm>
            <a:off x="4875283" y="6666449"/>
            <a:ext cx="3732629"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3D-Drucker:</a:t>
            </a:r>
          </a:p>
          <a:p>
            <a:pPr algn="ctr"/>
            <a:r>
              <a:rPr lang="de-DE" sz="1295" dirty="0" err="1">
                <a:latin typeface="Lucida Sans Unicode" pitchFamily="34" charset="0"/>
                <a:cs typeface="Lucida Sans Unicode" pitchFamily="34" charset="0"/>
              </a:rPr>
              <a:t>DeltaTower</a:t>
            </a:r>
            <a:r>
              <a:rPr lang="de-DE" sz="1295" dirty="0">
                <a:latin typeface="Lucida Sans Unicode" pitchFamily="34" charset="0"/>
                <a:cs typeface="Lucida Sans Unicode" pitchFamily="34" charset="0"/>
              </a:rPr>
              <a:t> V3, RepRapX400, </a:t>
            </a:r>
            <a:r>
              <a:rPr lang="de-DE" sz="1295" dirty="0" err="1">
                <a:latin typeface="Lucida Sans Unicode" pitchFamily="34" charset="0"/>
                <a:cs typeface="Lucida Sans Unicode" pitchFamily="34" charset="0"/>
              </a:rPr>
              <a:t>Ultimaker</a:t>
            </a:r>
            <a:endParaRPr lang="de-DE" sz="1295" dirty="0">
              <a:latin typeface="Lucida Sans Unicode" pitchFamily="34" charset="0"/>
              <a:cs typeface="Lucida Sans Unicode" pitchFamily="34" charset="0"/>
            </a:endParaRPr>
          </a:p>
        </p:txBody>
      </p:sp>
      <p:sp>
        <p:nvSpPr>
          <p:cNvPr id="54" name="Textfeld 53"/>
          <p:cNvSpPr txBox="1"/>
          <p:nvPr/>
        </p:nvSpPr>
        <p:spPr>
          <a:xfrm>
            <a:off x="614181" y="6649895"/>
            <a:ext cx="3151369"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Fräsmaschine: </a:t>
            </a:r>
          </a:p>
          <a:p>
            <a:pPr algn="ctr"/>
            <a:r>
              <a:rPr lang="de-DE" sz="1295" dirty="0" err="1">
                <a:latin typeface="Lucida Sans Unicode" pitchFamily="34" charset="0"/>
                <a:cs typeface="Lucida Sans Unicode" pitchFamily="34" charset="0"/>
              </a:rPr>
              <a:t>OPTiMill</a:t>
            </a:r>
            <a:r>
              <a:rPr lang="de-DE" sz="1295" dirty="0">
                <a:latin typeface="Lucida Sans Unicode" pitchFamily="34" charset="0"/>
                <a:cs typeface="Lucida Sans Unicode" pitchFamily="34" charset="0"/>
              </a:rPr>
              <a:t> F150 TC</a:t>
            </a:r>
          </a:p>
        </p:txBody>
      </p:sp>
      <p:pic>
        <p:nvPicPr>
          <p:cNvPr id="55" name="Picture 5" descr="C:\Users\Georg\Documents\01_Otto-von-Guericke Universität\02_HiWi\Bilder\Bilder FabLab\FabLab\Bildmaterialien\2014-02-03_Laborausstattung\2014-02-03_Laborausstattung_-_4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3537" y="1624302"/>
            <a:ext cx="2844396" cy="2192350"/>
          </a:xfrm>
          <a:prstGeom prst="rect">
            <a:avLst/>
          </a:prstGeom>
          <a:noFill/>
          <a:extLst>
            <a:ext uri="{909E8E84-426E-40DD-AFC4-6F175D3DCCD1}">
              <a14:hiddenFill xmlns:a14="http://schemas.microsoft.com/office/drawing/2010/main">
                <a:solidFill>
                  <a:srgbClr val="FFFFFF"/>
                </a:solidFill>
              </a14:hiddenFill>
            </a:ext>
          </a:extLst>
        </p:spPr>
      </p:pic>
      <p:sp>
        <p:nvSpPr>
          <p:cNvPr id="56" name="Textfeld 10"/>
          <p:cNvSpPr txBox="1"/>
          <p:nvPr/>
        </p:nvSpPr>
        <p:spPr>
          <a:xfrm>
            <a:off x="4182287" y="3820605"/>
            <a:ext cx="2746894"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Wasserstrahlschneidanlage: Flow Mach2</a:t>
            </a:r>
          </a:p>
        </p:txBody>
      </p:sp>
      <p:pic>
        <p:nvPicPr>
          <p:cNvPr id="57" name="Picture 7" descr="C:\Users\Georg\Documents\01_Otto-von-Guericke Universität\02_HiWi\Bilder\Bilder FabLab\FabLab\Bildmaterialien\2013-1x_FabLab_Aufbau\2013-10-30_Rayjet.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082" r="12438"/>
          <a:stretch/>
        </p:blipFill>
        <p:spPr bwMode="auto">
          <a:xfrm>
            <a:off x="7779064" y="1624302"/>
            <a:ext cx="1925424" cy="2172171"/>
          </a:xfrm>
          <a:prstGeom prst="rect">
            <a:avLst/>
          </a:prstGeom>
          <a:noFill/>
          <a:extLst>
            <a:ext uri="{909E8E84-426E-40DD-AFC4-6F175D3DCCD1}">
              <a14:hiddenFill xmlns:a14="http://schemas.microsoft.com/office/drawing/2010/main">
                <a:solidFill>
                  <a:srgbClr val="FFFFFF"/>
                </a:solidFill>
              </a14:hiddenFill>
            </a:ext>
          </a:extLst>
        </p:spPr>
      </p:pic>
      <p:sp>
        <p:nvSpPr>
          <p:cNvPr id="58" name="Textfeld 10"/>
          <p:cNvSpPr txBox="1"/>
          <p:nvPr/>
        </p:nvSpPr>
        <p:spPr>
          <a:xfrm>
            <a:off x="7916634" y="3845572"/>
            <a:ext cx="1650282"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Laser-Cutter:</a:t>
            </a:r>
          </a:p>
          <a:p>
            <a:pPr algn="ctr"/>
            <a:r>
              <a:rPr lang="de-DE" sz="1295" dirty="0" err="1">
                <a:latin typeface="Lucida Sans Unicode" pitchFamily="34" charset="0"/>
                <a:cs typeface="Lucida Sans Unicode" pitchFamily="34" charset="0"/>
              </a:rPr>
              <a:t>Rayjet</a:t>
            </a:r>
            <a:r>
              <a:rPr lang="de-DE" sz="1295" dirty="0">
                <a:latin typeface="Lucida Sans Unicode" pitchFamily="34" charset="0"/>
                <a:cs typeface="Lucida Sans Unicode" pitchFamily="34" charset="0"/>
              </a:rPr>
              <a:t> 50</a:t>
            </a:r>
          </a:p>
        </p:txBody>
      </p:sp>
      <p:pic>
        <p:nvPicPr>
          <p:cNvPr id="59" name="Picture 8" descr="C:\Users\Georg\Documents\01_Otto-von-Guericke Universität\02_HiWi\Bilder\Bilder FabLab\FabLab\Bildmaterialien\temp\IMG_5105.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7500"/>
          <a:stretch/>
        </p:blipFill>
        <p:spPr bwMode="auto">
          <a:xfrm rot="16200000">
            <a:off x="4073527" y="4477496"/>
            <a:ext cx="2179039" cy="200371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0" descr="C:\Users\Georg\Documents\01_Otto-von-Guericke Universität\02_HiWi\DeltaTower\20140605_16450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1960" b="18628"/>
          <a:stretch/>
        </p:blipFill>
        <p:spPr bwMode="auto">
          <a:xfrm rot="5400000">
            <a:off x="5816432" y="4914384"/>
            <a:ext cx="2188311" cy="113921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1" descr="C:\Users\Georg\Documents\01_Otto-von-Guericke Universität\02_HiWi\Bilder\20140429_194043.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4743" t="18137" r="35102" b="40065"/>
          <a:stretch/>
        </p:blipFill>
        <p:spPr bwMode="auto">
          <a:xfrm>
            <a:off x="7623697" y="4392126"/>
            <a:ext cx="2114550" cy="219819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5882"/>
          <a:stretch/>
        </p:blipFill>
        <p:spPr bwMode="auto">
          <a:xfrm>
            <a:off x="663807" y="1636245"/>
            <a:ext cx="3076293" cy="2179042"/>
          </a:xfrm>
          <a:prstGeom prst="rect">
            <a:avLst/>
          </a:prstGeom>
          <a:noFill/>
          <a:extLst>
            <a:ext uri="{909E8E84-426E-40DD-AFC4-6F175D3DCCD1}">
              <a14:hiddenFill xmlns:a14="http://schemas.microsoft.com/office/drawing/2010/main">
                <a:solidFill>
                  <a:srgbClr val="FFFFFF"/>
                </a:solidFill>
              </a14:hiddenFill>
            </a:ext>
          </a:extLst>
        </p:spPr>
      </p:pic>
      <p:sp>
        <p:nvSpPr>
          <p:cNvPr id="63" name="Textfeld 10"/>
          <p:cNvSpPr txBox="1"/>
          <p:nvPr/>
        </p:nvSpPr>
        <p:spPr>
          <a:xfrm>
            <a:off x="903479" y="3835156"/>
            <a:ext cx="2572773"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Drehmaschine: </a:t>
            </a:r>
          </a:p>
          <a:p>
            <a:pPr algn="ctr"/>
            <a:r>
              <a:rPr lang="de-DE" sz="1295" dirty="0" err="1">
                <a:latin typeface="Lucida Sans Unicode" pitchFamily="34" charset="0"/>
                <a:cs typeface="Lucida Sans Unicode" pitchFamily="34" charset="0"/>
              </a:rPr>
              <a:t>OPTiTurn</a:t>
            </a:r>
            <a:r>
              <a:rPr lang="de-DE" sz="1295" dirty="0">
                <a:latin typeface="Lucida Sans Unicode" pitchFamily="34" charset="0"/>
                <a:cs typeface="Lucida Sans Unicode" pitchFamily="34" charset="0"/>
              </a:rPr>
              <a:t> L44</a:t>
            </a:r>
          </a:p>
        </p:txBody>
      </p:sp>
      <p:sp>
        <p:nvSpPr>
          <p:cNvPr id="4" name="Textfeld 3"/>
          <p:cNvSpPr txBox="1"/>
          <p:nvPr/>
        </p:nvSpPr>
        <p:spPr>
          <a:xfrm>
            <a:off x="1799259" y="2123653"/>
            <a:ext cx="6912768" cy="4046790"/>
          </a:xfrm>
          <a:prstGeom prst="rect">
            <a:avLst/>
          </a:prstGeom>
          <a:solidFill>
            <a:schemeClr val="bg1">
              <a:alpha val="70000"/>
            </a:schemeClr>
          </a:solidFill>
          <a:ln w="63500">
            <a:solidFill>
              <a:srgbClr val="FF0000"/>
            </a:solidFill>
            <a:prstDash val="dash"/>
          </a:ln>
        </p:spPr>
        <p:txBody>
          <a:bodyPr wrap="square" rtlCol="0" anchor="ctr" anchorCtr="0">
            <a:noAutofit/>
          </a:bodyPr>
          <a:lstStyle/>
          <a:p>
            <a:pPr algn="ctr"/>
            <a:r>
              <a:rPr lang="de-DE" sz="8000" dirty="0" smtClean="0">
                <a:solidFill>
                  <a:srgbClr val="FF0000"/>
                </a:solidFill>
              </a:rPr>
              <a:t>Beispiel </a:t>
            </a:r>
            <a:r>
              <a:rPr lang="de-DE" sz="8000" dirty="0" err="1" smtClean="0">
                <a:solidFill>
                  <a:srgbClr val="FF0000"/>
                </a:solidFill>
              </a:rPr>
              <a:t>FabLab</a:t>
            </a:r>
            <a:r>
              <a:rPr lang="de-DE" sz="8000" dirty="0" smtClean="0">
                <a:solidFill>
                  <a:srgbClr val="FF0000"/>
                </a:solidFill>
              </a:rPr>
              <a:t>!</a:t>
            </a:r>
            <a:endParaRPr lang="de-DE" sz="8000" dirty="0">
              <a:solidFill>
                <a:srgbClr val="FF0000"/>
              </a:solidFill>
            </a:endParaRPr>
          </a:p>
        </p:txBody>
      </p:sp>
    </p:spTree>
    <p:extLst>
      <p:ext uri="{BB962C8B-B14F-4D97-AF65-F5344CB8AC3E}">
        <p14:creationId xmlns:p14="http://schemas.microsoft.com/office/powerpoint/2010/main" val="673879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nächsten Schritte</a:t>
            </a:r>
            <a:endParaRPr lang="de-DE" dirty="0"/>
          </a:p>
        </p:txBody>
      </p:sp>
      <p:sp>
        <p:nvSpPr>
          <p:cNvPr id="5" name="Datumsplatzhalter 4"/>
          <p:cNvSpPr>
            <a:spLocks noGrp="1"/>
          </p:cNvSpPr>
          <p:nvPr>
            <p:ph type="dt" sz="half" idx="10"/>
          </p:nvPr>
        </p:nvSpPr>
        <p:spPr>
          <a:xfrm>
            <a:off x="572628" y="7270473"/>
            <a:ext cx="2475150" cy="288863"/>
          </a:xfrm>
        </p:spPr>
        <p:txBody>
          <a:bodyPr/>
          <a:lstStyle/>
          <a:p>
            <a:pPr>
              <a:defRPr/>
            </a:pPr>
            <a:r>
              <a:rPr lang="de-DE" smtClean="0"/>
              <a:t>Magdeburg | </a:t>
            </a:r>
            <a:fld id="{EA83743D-2330-45C9-AAEE-A617F1D2CDA5}" type="datetime1">
              <a:rPr lang="de-DE" smtClean="0"/>
              <a:t>09.05.2017</a:t>
            </a:fld>
            <a:endParaRPr lang="de-DE" dirty="0"/>
          </a:p>
        </p:txBody>
      </p:sp>
      <p:sp>
        <p:nvSpPr>
          <p:cNvPr id="7" name="Fußzeilenplatzhalter 6"/>
          <p:cNvSpPr>
            <a:spLocks noGrp="1"/>
          </p:cNvSpPr>
          <p:nvPr>
            <p:ph type="ftr" sz="quarter" idx="11"/>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12</a:t>
            </a:fld>
            <a:endParaRPr lang="de-DE" dirty="0"/>
          </a:p>
        </p:txBody>
      </p:sp>
      <p:sp>
        <p:nvSpPr>
          <p:cNvPr id="4" name="Inhaltsplatzhalter 3"/>
          <p:cNvSpPr>
            <a:spLocks noGrp="1"/>
          </p:cNvSpPr>
          <p:nvPr>
            <p:ph idx="1"/>
          </p:nvPr>
        </p:nvSpPr>
        <p:spPr/>
        <p:txBody>
          <a:bodyPr/>
          <a:lstStyle/>
          <a:p>
            <a:r>
              <a:rPr lang="de-DE" dirty="0"/>
              <a:t>Kalenderbuchung von Terminen im </a:t>
            </a:r>
            <a:r>
              <a:rPr lang="de-DE" dirty="0" err="1"/>
              <a:t>FabLab</a:t>
            </a:r>
            <a:endParaRPr lang="de-DE" dirty="0"/>
          </a:p>
          <a:p>
            <a:r>
              <a:rPr lang="de-DE" dirty="0" smtClean="0"/>
              <a:t>Dokumentation </a:t>
            </a:r>
            <a:r>
              <a:rPr lang="de-DE" dirty="0"/>
              <a:t>meiner Projektfortschritte in dieser .</a:t>
            </a:r>
            <a:r>
              <a:rPr lang="de-DE" dirty="0" err="1"/>
              <a:t>pptx</a:t>
            </a:r>
            <a:endParaRPr lang="de-DE" dirty="0"/>
          </a:p>
          <a:p>
            <a:r>
              <a:rPr lang="de-DE" dirty="0"/>
              <a:t>An den Inkubator-BWL Begleitseminaren teilnehmen</a:t>
            </a:r>
          </a:p>
          <a:p>
            <a:r>
              <a:rPr lang="de-DE" sz="1600" dirty="0">
                <a:hlinkClick r:id="rId3"/>
              </a:rPr>
              <a:t>http://</a:t>
            </a:r>
            <a:r>
              <a:rPr lang="de-DE" sz="1600" dirty="0" smtClean="0">
                <a:hlinkClick r:id="rId3"/>
              </a:rPr>
              <a:t>www.inkubator.ovgu.de/Inkubator.html</a:t>
            </a:r>
            <a:r>
              <a:rPr lang="de-DE" sz="1600" dirty="0" smtClean="0"/>
              <a:t> → </a:t>
            </a:r>
            <a:r>
              <a:rPr lang="de-DE" sz="1600" dirty="0"/>
              <a:t>bevorstehende Veranstaltungen</a:t>
            </a:r>
          </a:p>
          <a:p>
            <a:r>
              <a:rPr lang="de-DE" dirty="0"/>
              <a:t>Kontakt zum </a:t>
            </a:r>
            <a:r>
              <a:rPr lang="de-DE" dirty="0" smtClean="0"/>
              <a:t>XY-Inkubator:</a:t>
            </a:r>
            <a:endParaRPr lang="de-DE" dirty="0"/>
          </a:p>
          <a:p>
            <a:pPr lvl="1"/>
            <a:r>
              <a:rPr lang="de-DE" dirty="0" smtClean="0"/>
              <a:t>Geb. 40 </a:t>
            </a:r>
            <a:r>
              <a:rPr lang="de-DE" dirty="0" smtClean="0"/>
              <a:t>SH2 Testraum 2</a:t>
            </a:r>
            <a:endParaRPr lang="de-DE" dirty="0" smtClean="0"/>
          </a:p>
          <a:p>
            <a:pPr lvl="1"/>
            <a:r>
              <a:rPr lang="de-DE" dirty="0" smtClean="0"/>
              <a:t>Daniel1.mueller@ovgu.de</a:t>
            </a:r>
            <a:endParaRPr lang="de-DE" dirty="0"/>
          </a:p>
          <a:p>
            <a:pPr lvl="1"/>
            <a:r>
              <a:rPr lang="de-DE" dirty="0"/>
              <a:t>Tel</a:t>
            </a:r>
            <a:r>
              <a:rPr lang="de-DE"/>
              <a:t>.: </a:t>
            </a:r>
            <a:r>
              <a:rPr lang="de-DE" smtClean="0"/>
              <a:t>0391-67-56792</a:t>
            </a:r>
            <a:endParaRPr lang="de-DE" dirty="0"/>
          </a:p>
          <a:p>
            <a:endParaRPr lang="de-DE" dirty="0"/>
          </a:p>
        </p:txBody>
      </p:sp>
    </p:spTree>
    <p:extLst>
      <p:ext uri="{BB962C8B-B14F-4D97-AF65-F5344CB8AC3E}">
        <p14:creationId xmlns:p14="http://schemas.microsoft.com/office/powerpoint/2010/main" val="4168694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Das Team</a:t>
            </a:r>
            <a:endParaRPr lang="de-DE" dirty="0"/>
          </a:p>
        </p:txBody>
      </p:sp>
      <p:sp>
        <p:nvSpPr>
          <p:cNvPr id="5" name="Datumsplatzhalter 4"/>
          <p:cNvSpPr>
            <a:spLocks noGrp="1"/>
          </p:cNvSpPr>
          <p:nvPr>
            <p:ph type="dt" sz="half" idx="18"/>
          </p:nvPr>
        </p:nvSpPr>
        <p:spPr>
          <a:xfrm>
            <a:off x="572628" y="7270473"/>
            <a:ext cx="2475150" cy="288863"/>
          </a:xfrm>
        </p:spPr>
        <p:txBody>
          <a:bodyPr/>
          <a:lstStyle/>
          <a:p>
            <a:pPr>
              <a:defRPr/>
            </a:pPr>
            <a:r>
              <a:rPr lang="de-DE" dirty="0" smtClean="0"/>
              <a:t>Magdeburg | </a:t>
            </a:r>
            <a:fld id="{0B94CA30-3832-4933-A845-43CE25A2B338}" type="datetime1">
              <a:rPr lang="de-DE" smtClean="0"/>
              <a:t>09.05.2017</a:t>
            </a:fld>
            <a:endParaRPr lang="de-DE" dirty="0"/>
          </a:p>
        </p:txBody>
      </p:sp>
      <p:sp>
        <p:nvSpPr>
          <p:cNvPr id="7" name="Fußzeilenplatzhalter 6"/>
          <p:cNvSpPr>
            <a:spLocks noGrp="1"/>
          </p:cNvSpPr>
          <p:nvPr>
            <p:ph type="ftr" sz="quarter" idx="19"/>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20"/>
          </p:nvPr>
        </p:nvSpPr>
        <p:spPr>
          <a:xfrm>
            <a:off x="9326651" y="7270473"/>
            <a:ext cx="717435" cy="288863"/>
          </a:xfrm>
        </p:spPr>
        <p:txBody>
          <a:bodyPr/>
          <a:lstStyle/>
          <a:p>
            <a:pPr>
              <a:defRPr/>
            </a:pPr>
            <a:fld id="{65FDB2CE-DEDC-46F3-ADBE-B1DC1DB4F4EA}" type="slidenum">
              <a:rPr lang="de-DE" smtClean="0"/>
              <a:pPr>
                <a:defRPr/>
              </a:pPr>
              <a:t>2</a:t>
            </a:fld>
            <a:endParaRPr lang="de-DE" dirty="0"/>
          </a:p>
        </p:txBody>
      </p:sp>
      <p:sp>
        <p:nvSpPr>
          <p:cNvPr id="27" name="Bildplatzhalter 26"/>
          <p:cNvSpPr>
            <a:spLocks noGrp="1"/>
          </p:cNvSpPr>
          <p:nvPr>
            <p:ph type="pic" sz="quarter" idx="13"/>
          </p:nvPr>
        </p:nvSpPr>
        <p:spPr/>
      </p:sp>
      <p:sp>
        <p:nvSpPr>
          <p:cNvPr id="28" name="Bildplatzhalter 27"/>
          <p:cNvSpPr>
            <a:spLocks noGrp="1"/>
          </p:cNvSpPr>
          <p:nvPr>
            <p:ph type="pic" sz="quarter" idx="15"/>
          </p:nvPr>
        </p:nvSpPr>
        <p:spPr/>
      </p:sp>
      <p:sp>
        <p:nvSpPr>
          <p:cNvPr id="29" name="Textplatzhalter 28"/>
          <p:cNvSpPr>
            <a:spLocks noGrp="1"/>
          </p:cNvSpPr>
          <p:nvPr>
            <p:ph type="body" sz="quarter" idx="16"/>
          </p:nvPr>
        </p:nvSpPr>
        <p:spPr/>
        <p:txBody>
          <a:bodyPr/>
          <a:lstStyle/>
          <a:p>
            <a:endParaRPr lang="de-DE"/>
          </a:p>
        </p:txBody>
      </p:sp>
      <p:sp>
        <p:nvSpPr>
          <p:cNvPr id="30" name="Textplatzhalter 29"/>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22821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p>
            <a:r>
              <a:rPr lang="de-DE" dirty="0" smtClean="0"/>
              <a:t>Die Idee</a:t>
            </a:r>
            <a:endParaRPr lang="de-DE" dirty="0"/>
          </a:p>
        </p:txBody>
      </p:sp>
      <p:sp>
        <p:nvSpPr>
          <p:cNvPr id="2" name="Textplatzhalter 1"/>
          <p:cNvSpPr>
            <a:spLocks noGrp="1"/>
          </p:cNvSpPr>
          <p:nvPr>
            <p:ph type="body" sz="quarter" idx="17"/>
          </p:nvPr>
        </p:nvSpPr>
        <p:spPr/>
        <p:txBody>
          <a:bodyPr/>
          <a:lstStyle/>
          <a:p>
            <a:endParaRPr lang="de-DE"/>
          </a:p>
        </p:txBody>
      </p:sp>
      <p:sp>
        <p:nvSpPr>
          <p:cNvPr id="4" name="Datumsplatzhalter 3"/>
          <p:cNvSpPr>
            <a:spLocks noGrp="1"/>
          </p:cNvSpPr>
          <p:nvPr>
            <p:ph type="dt" sz="half" idx="19"/>
          </p:nvPr>
        </p:nvSpPr>
        <p:spPr/>
        <p:txBody>
          <a:bodyPr/>
          <a:lstStyle/>
          <a:p>
            <a:pPr>
              <a:defRPr/>
            </a:pPr>
            <a:r>
              <a:rPr lang="de-DE" smtClean="0"/>
              <a:t>Magdeburg | </a:t>
            </a:r>
            <a:fld id="{77C6FF75-9796-4E4F-9834-F6A0467E3C55}" type="datetime1">
              <a:rPr lang="de-DE" smtClean="0"/>
              <a:t>09.05.2017</a:t>
            </a:fld>
            <a:endParaRPr dirty="0"/>
          </a:p>
        </p:txBody>
      </p:sp>
      <p:sp>
        <p:nvSpPr>
          <p:cNvPr id="5" name="Fußzeilenplatzhalter 4"/>
          <p:cNvSpPr>
            <a:spLocks noGrp="1"/>
          </p:cNvSpPr>
          <p:nvPr>
            <p:ph type="ftr" sz="quarter" idx="20"/>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21"/>
          </p:nvPr>
        </p:nvSpPr>
        <p:spPr/>
        <p:txBody>
          <a:bodyPr/>
          <a:lstStyle/>
          <a:p>
            <a:pPr>
              <a:defRPr/>
            </a:pPr>
            <a:fld id="{65FDB2CE-DEDC-46F3-ADBE-B1DC1DB4F4EA}" type="slidenum">
              <a:rPr lang="de-DE" smtClean="0"/>
              <a:pPr>
                <a:defRPr/>
              </a:pPr>
              <a:t>3</a:t>
            </a:fld>
            <a:endParaRPr lang="de-DE" dirty="0"/>
          </a:p>
        </p:txBody>
      </p:sp>
      <p:sp>
        <p:nvSpPr>
          <p:cNvPr id="3" name="Textplatzhalter 2"/>
          <p:cNvSpPr>
            <a:spLocks noGrp="1"/>
          </p:cNvSpPr>
          <p:nvPr>
            <p:ph type="body" sz="quarter" idx="22"/>
          </p:nvPr>
        </p:nvSpPr>
        <p:spPr/>
        <p:txBody>
          <a:bodyPr/>
          <a:lstStyle/>
          <a:p>
            <a:endParaRPr lang="de-DE"/>
          </a:p>
        </p:txBody>
      </p:sp>
    </p:spTree>
    <p:extLst>
      <p:ext uri="{BB962C8B-B14F-4D97-AF65-F5344CB8AC3E}">
        <p14:creationId xmlns:p14="http://schemas.microsoft.com/office/powerpoint/2010/main" val="2699333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9"/>
          </p:nvPr>
        </p:nvSpPr>
        <p:spPr>
          <a:xfrm>
            <a:off x="572628" y="7270473"/>
            <a:ext cx="2475150" cy="288863"/>
          </a:xfrm>
        </p:spPr>
        <p:txBody>
          <a:bodyPr/>
          <a:lstStyle/>
          <a:p>
            <a:pPr>
              <a:defRPr/>
            </a:pPr>
            <a:r>
              <a:rPr lang="de-DE" smtClean="0"/>
              <a:t>Magdeburg | </a:t>
            </a:r>
            <a:fld id="{77C6FF75-9796-4E4F-9834-F6A0467E3C55}" type="datetime1">
              <a:rPr lang="de-DE" smtClean="0"/>
              <a:t>09.05.2017</a:t>
            </a:fld>
            <a:endParaRPr dirty="0"/>
          </a:p>
        </p:txBody>
      </p:sp>
      <p:sp>
        <p:nvSpPr>
          <p:cNvPr id="5" name="Fußzeilenplatzhalter 4"/>
          <p:cNvSpPr>
            <a:spLocks noGrp="1"/>
          </p:cNvSpPr>
          <p:nvPr>
            <p:ph type="ftr" sz="quarter" idx="20"/>
          </p:nvPr>
        </p:nvSpPr>
        <p:spPr>
          <a:xfrm>
            <a:off x="3892781" y="7270473"/>
            <a:ext cx="2869739" cy="288863"/>
          </a:xfrm>
        </p:spPr>
        <p:txBody>
          <a:bodyPr/>
          <a:lstStyle/>
          <a:p>
            <a:pPr>
              <a:defRPr/>
            </a:pPr>
            <a:r>
              <a:rPr lang="de-DE" smtClean="0"/>
              <a:t>FabLab ego.-INKUBATOR</a:t>
            </a:r>
            <a:endParaRPr lang="de-DE" dirty="0"/>
          </a:p>
        </p:txBody>
      </p:sp>
      <p:sp>
        <p:nvSpPr>
          <p:cNvPr id="6" name="Foliennummernplatzhalter 5"/>
          <p:cNvSpPr>
            <a:spLocks noGrp="1"/>
          </p:cNvSpPr>
          <p:nvPr>
            <p:ph type="sldNum" sz="quarter" idx="21"/>
          </p:nvPr>
        </p:nvSpPr>
        <p:spPr>
          <a:xfrm>
            <a:off x="9326651" y="7270473"/>
            <a:ext cx="717435" cy="288863"/>
          </a:xfrm>
        </p:spPr>
        <p:txBody>
          <a:bodyPr/>
          <a:lstStyle/>
          <a:p>
            <a:pPr>
              <a:defRPr/>
            </a:pPr>
            <a:fld id="{65FDB2CE-DEDC-46F3-ADBE-B1DC1DB4F4EA}" type="slidenum">
              <a:rPr lang="de-DE" smtClean="0"/>
              <a:pPr>
                <a:defRPr/>
              </a:pPr>
              <a:t>4</a:t>
            </a:fld>
            <a:endParaRPr lang="de-DE" dirty="0"/>
          </a:p>
        </p:txBody>
      </p:sp>
      <p:sp>
        <p:nvSpPr>
          <p:cNvPr id="16" name="Titel 15"/>
          <p:cNvSpPr>
            <a:spLocks noGrp="1"/>
          </p:cNvSpPr>
          <p:nvPr>
            <p:ph type="title"/>
          </p:nvPr>
        </p:nvSpPr>
        <p:spPr/>
        <p:txBody>
          <a:bodyPr/>
          <a:lstStyle/>
          <a:p>
            <a:r>
              <a:rPr lang="de-DE" dirty="0" smtClean="0"/>
              <a:t>Die Idee</a:t>
            </a:r>
            <a:endParaRPr lang="de-DE" dirty="0"/>
          </a:p>
        </p:txBody>
      </p:sp>
      <p:sp>
        <p:nvSpPr>
          <p:cNvPr id="10" name="Bildplatzhalter 9"/>
          <p:cNvSpPr>
            <a:spLocks noGrp="1"/>
          </p:cNvSpPr>
          <p:nvPr>
            <p:ph type="pic" sz="quarter" idx="18"/>
          </p:nvPr>
        </p:nvSpPr>
        <p:spPr/>
      </p:sp>
    </p:spTree>
    <p:extLst>
      <p:ext uri="{BB962C8B-B14F-4D97-AF65-F5344CB8AC3E}">
        <p14:creationId xmlns:p14="http://schemas.microsoft.com/office/powerpoint/2010/main" val="2285049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Das Problem</a:t>
            </a:r>
            <a:endParaRPr lang="de-DE" dirty="0"/>
          </a:p>
        </p:txBody>
      </p:sp>
      <p:sp>
        <p:nvSpPr>
          <p:cNvPr id="5" name="Datumsplatzhalter 4"/>
          <p:cNvSpPr>
            <a:spLocks noGrp="1"/>
          </p:cNvSpPr>
          <p:nvPr>
            <p:ph type="dt" sz="half" idx="18"/>
          </p:nvPr>
        </p:nvSpPr>
        <p:spPr/>
        <p:txBody>
          <a:bodyPr/>
          <a:lstStyle/>
          <a:p>
            <a:pPr>
              <a:defRPr/>
            </a:pPr>
            <a:r>
              <a:rPr lang="de-DE" smtClean="0"/>
              <a:t>Magdeburg | </a:t>
            </a:r>
            <a:fld id="{913CDDB9-565F-400F-A760-04B208089D09}" type="datetime1">
              <a:rPr lang="de-DE" smtClean="0"/>
              <a:t>09.05.2017</a:t>
            </a:fld>
            <a:endParaRPr lang="de-DE" dirty="0"/>
          </a:p>
        </p:txBody>
      </p:sp>
      <p:sp>
        <p:nvSpPr>
          <p:cNvPr id="7" name="Fußzeilenplatzhalter 6"/>
          <p:cNvSpPr>
            <a:spLocks noGrp="1"/>
          </p:cNvSpPr>
          <p:nvPr>
            <p:ph type="ftr" sz="quarter" idx="19"/>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20"/>
          </p:nvPr>
        </p:nvSpPr>
        <p:spPr/>
        <p:txBody>
          <a:bodyPr/>
          <a:lstStyle/>
          <a:p>
            <a:pPr>
              <a:defRPr/>
            </a:pPr>
            <a:fld id="{65FDB2CE-DEDC-46F3-ADBE-B1DC1DB4F4EA}" type="slidenum">
              <a:rPr lang="de-DE" smtClean="0"/>
              <a:pPr>
                <a:defRPr/>
              </a:pPr>
              <a:t>5</a:t>
            </a:fld>
            <a:endParaRPr lang="de-DE" dirty="0"/>
          </a:p>
        </p:txBody>
      </p:sp>
      <p:sp>
        <p:nvSpPr>
          <p:cNvPr id="2" name="Textplatzhalter 1"/>
          <p:cNvSpPr>
            <a:spLocks noGrp="1"/>
          </p:cNvSpPr>
          <p:nvPr>
            <p:ph type="body" sz="quarter" idx="21"/>
          </p:nvPr>
        </p:nvSpPr>
        <p:spPr/>
        <p:txBody>
          <a:bodyPr/>
          <a:lstStyle/>
          <a:p>
            <a:endParaRPr lang="de-DE"/>
          </a:p>
        </p:txBody>
      </p:sp>
    </p:spTree>
    <p:extLst>
      <p:ext uri="{BB962C8B-B14F-4D97-AF65-F5344CB8AC3E}">
        <p14:creationId xmlns:p14="http://schemas.microsoft.com/office/powerpoint/2010/main" val="4324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Nutzer</a:t>
            </a:r>
            <a:endParaRPr lang="de-DE" dirty="0"/>
          </a:p>
        </p:txBody>
      </p:sp>
      <p:sp>
        <p:nvSpPr>
          <p:cNvPr id="14" name="Textplatzhalter 13"/>
          <p:cNvSpPr>
            <a:spLocks noGrp="1"/>
          </p:cNvSpPr>
          <p:nvPr>
            <p:ph type="body" sz="quarter" idx="17"/>
          </p:nvPr>
        </p:nvSpPr>
        <p:spPr/>
        <p:txBody>
          <a:bodyPr/>
          <a:lstStyle/>
          <a:p>
            <a:endParaRPr lang="de-DE"/>
          </a:p>
        </p:txBody>
      </p:sp>
      <p:sp>
        <p:nvSpPr>
          <p:cNvPr id="5" name="Datumsplatzhalter 4"/>
          <p:cNvSpPr>
            <a:spLocks noGrp="1"/>
          </p:cNvSpPr>
          <p:nvPr>
            <p:ph type="dt" sz="half" idx="19"/>
          </p:nvPr>
        </p:nvSpPr>
        <p:spPr/>
        <p:txBody>
          <a:bodyPr/>
          <a:lstStyle/>
          <a:p>
            <a:pPr>
              <a:defRPr/>
            </a:pPr>
            <a:r>
              <a:rPr lang="de-DE" smtClean="0"/>
              <a:t>Magdeburg | </a:t>
            </a:r>
            <a:fld id="{703A18D1-7666-4586-8054-7AFE91B0122A}" type="datetime1">
              <a:rPr lang="de-DE" smtClean="0"/>
              <a:t>09.05.2017</a:t>
            </a:fld>
            <a:endParaRPr lang="de-DE" dirty="0"/>
          </a:p>
        </p:txBody>
      </p:sp>
      <p:sp>
        <p:nvSpPr>
          <p:cNvPr id="7" name="Fußzeilenplatzhalter 6"/>
          <p:cNvSpPr>
            <a:spLocks noGrp="1"/>
          </p:cNvSpPr>
          <p:nvPr>
            <p:ph type="ftr" sz="quarter" idx="20"/>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21"/>
          </p:nvPr>
        </p:nvSpPr>
        <p:spPr/>
        <p:txBody>
          <a:bodyPr/>
          <a:lstStyle/>
          <a:p>
            <a:pPr>
              <a:defRPr/>
            </a:pPr>
            <a:fld id="{65FDB2CE-DEDC-46F3-ADBE-B1DC1DB4F4EA}" type="slidenum">
              <a:rPr lang="de-DE" smtClean="0"/>
              <a:pPr>
                <a:defRPr/>
              </a:pPr>
              <a:t>6</a:t>
            </a:fld>
            <a:endParaRPr lang="de-DE" dirty="0"/>
          </a:p>
        </p:txBody>
      </p:sp>
      <p:sp>
        <p:nvSpPr>
          <p:cNvPr id="17" name="Textplatzhalter 16"/>
          <p:cNvSpPr>
            <a:spLocks noGrp="1"/>
          </p:cNvSpPr>
          <p:nvPr>
            <p:ph type="body" sz="quarter" idx="22"/>
          </p:nvPr>
        </p:nvSpPr>
        <p:spPr/>
        <p:txBody>
          <a:bodyPr/>
          <a:lstStyle/>
          <a:p>
            <a:endParaRPr lang="de-DE"/>
          </a:p>
        </p:txBody>
      </p:sp>
    </p:spTree>
    <p:extLst>
      <p:ext uri="{BB962C8B-B14F-4D97-AF65-F5344CB8AC3E}">
        <p14:creationId xmlns:p14="http://schemas.microsoft.com/office/powerpoint/2010/main" val="2211905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Umsetzung</a:t>
            </a:r>
            <a:endParaRPr lang="de-DE" dirty="0"/>
          </a:p>
        </p:txBody>
      </p:sp>
      <p:sp>
        <p:nvSpPr>
          <p:cNvPr id="2" name="Textplatzhalter 1"/>
          <p:cNvSpPr>
            <a:spLocks noGrp="1"/>
          </p:cNvSpPr>
          <p:nvPr>
            <p:ph type="body" sz="quarter" idx="18"/>
          </p:nvPr>
        </p:nvSpPr>
        <p:spPr/>
        <p:txBody>
          <a:bodyPr/>
          <a:lstStyle/>
          <a:p>
            <a:pPr>
              <a:buClr>
                <a:srgbClr val="EF7C00"/>
              </a:buClr>
            </a:pPr>
            <a:endParaRPr lang="de-DE" dirty="0"/>
          </a:p>
        </p:txBody>
      </p:sp>
      <p:sp>
        <p:nvSpPr>
          <p:cNvPr id="5" name="Datumsplatzhalter 4"/>
          <p:cNvSpPr>
            <a:spLocks noGrp="1"/>
          </p:cNvSpPr>
          <p:nvPr>
            <p:ph type="dt" sz="half" idx="19"/>
          </p:nvPr>
        </p:nvSpPr>
        <p:spPr/>
        <p:txBody>
          <a:bodyPr/>
          <a:lstStyle/>
          <a:p>
            <a:pPr>
              <a:defRPr/>
            </a:pPr>
            <a:r>
              <a:rPr lang="de-DE" smtClean="0"/>
              <a:t>Magdeburg | </a:t>
            </a:r>
            <a:fld id="{6A4837C3-A0EB-48C1-88D3-84C4E3D6DF2D}" type="datetime1">
              <a:rPr lang="de-DE" smtClean="0"/>
              <a:t>09.05.2017</a:t>
            </a:fld>
            <a:endParaRPr lang="de-DE" dirty="0"/>
          </a:p>
        </p:txBody>
      </p:sp>
      <p:sp>
        <p:nvSpPr>
          <p:cNvPr id="7" name="Fußzeilenplatzhalter 6"/>
          <p:cNvSpPr>
            <a:spLocks noGrp="1"/>
          </p:cNvSpPr>
          <p:nvPr>
            <p:ph type="ftr" sz="quarter" idx="20"/>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21"/>
          </p:nvPr>
        </p:nvSpPr>
        <p:spPr/>
        <p:txBody>
          <a:bodyPr/>
          <a:lstStyle/>
          <a:p>
            <a:pPr>
              <a:defRPr/>
            </a:pPr>
            <a:fld id="{65FDB2CE-DEDC-46F3-ADBE-B1DC1DB4F4EA}" type="slidenum">
              <a:rPr lang="de-DE" smtClean="0"/>
              <a:pPr>
                <a:defRPr/>
              </a:pPr>
              <a:t>7</a:t>
            </a:fld>
            <a:endParaRPr lang="de-DE" dirty="0"/>
          </a:p>
        </p:txBody>
      </p:sp>
    </p:spTree>
    <p:extLst>
      <p:ext uri="{BB962C8B-B14F-4D97-AF65-F5344CB8AC3E}">
        <p14:creationId xmlns:p14="http://schemas.microsoft.com/office/powerpoint/2010/main" val="1445573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de-DE" dirty="0" smtClean="0"/>
              <a:t>Das Geschäftsmodell </a:t>
            </a:r>
            <a:r>
              <a:rPr lang="de-DE" dirty="0"/>
              <a:t>(</a:t>
            </a:r>
            <a:r>
              <a:rPr lang="de-DE" dirty="0" smtClean="0"/>
              <a:t>optional</a:t>
            </a:r>
            <a:r>
              <a:rPr lang="de-DE" dirty="0"/>
              <a:t>)</a:t>
            </a:r>
          </a:p>
        </p:txBody>
      </p:sp>
      <p:sp>
        <p:nvSpPr>
          <p:cNvPr id="5" name="Datumsplatzhalter 4"/>
          <p:cNvSpPr>
            <a:spLocks noGrp="1"/>
          </p:cNvSpPr>
          <p:nvPr>
            <p:ph type="dt" sz="half" idx="10"/>
          </p:nvPr>
        </p:nvSpPr>
        <p:spPr>
          <a:xfrm>
            <a:off x="572628" y="7270473"/>
            <a:ext cx="2475150" cy="288863"/>
          </a:xfrm>
        </p:spPr>
        <p:txBody>
          <a:bodyPr/>
          <a:lstStyle/>
          <a:p>
            <a:pPr>
              <a:defRPr/>
            </a:pPr>
            <a:r>
              <a:rPr lang="de-DE" smtClean="0"/>
              <a:t>Magdeburg | </a:t>
            </a:r>
            <a:fld id="{E15FBE65-5670-4121-AB93-98A2498AAE3C}" type="datetime1">
              <a:rPr lang="de-DE" smtClean="0"/>
              <a:t>09.05.2017</a:t>
            </a:fld>
            <a:endParaRPr lang="de-DE" dirty="0"/>
          </a:p>
        </p:txBody>
      </p:sp>
      <p:sp>
        <p:nvSpPr>
          <p:cNvPr id="7" name="Fußzeilenplatzhalter 6"/>
          <p:cNvSpPr>
            <a:spLocks noGrp="1"/>
          </p:cNvSpPr>
          <p:nvPr>
            <p:ph type="ftr" sz="quarter" idx="11"/>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8</a:t>
            </a:fld>
            <a:endParaRPr lang="de-DE" dirty="0"/>
          </a:p>
        </p:txBody>
      </p:sp>
      <p:grpSp>
        <p:nvGrpSpPr>
          <p:cNvPr id="4" name="Gruppieren 3"/>
          <p:cNvGrpSpPr/>
          <p:nvPr/>
        </p:nvGrpSpPr>
        <p:grpSpPr>
          <a:xfrm>
            <a:off x="562785" y="1684237"/>
            <a:ext cx="9504000" cy="5400000"/>
            <a:chOff x="432000" y="1152000"/>
            <a:chExt cx="8280000" cy="4968000"/>
          </a:xfrm>
        </p:grpSpPr>
        <p:sp>
          <p:nvSpPr>
            <p:cNvPr id="9" name="Textfeld 8"/>
            <p:cNvSpPr txBox="1"/>
            <p:nvPr/>
          </p:nvSpPr>
          <p:spPr>
            <a:xfrm>
              <a:off x="432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Schlüsselpartner</a:t>
              </a:r>
              <a:endParaRPr lang="de-DE" sz="1000" b="1" dirty="0">
                <a:latin typeface="+mn-lt"/>
              </a:endParaRPr>
            </a:p>
          </p:txBody>
        </p:sp>
        <p:sp>
          <p:nvSpPr>
            <p:cNvPr id="10" name="Textfeld 9"/>
            <p:cNvSpPr txBox="1"/>
            <p:nvPr/>
          </p:nvSpPr>
          <p:spPr>
            <a:xfrm>
              <a:off x="2088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Schlüsselaktivitäten</a:t>
              </a:r>
              <a:endParaRPr lang="de-DE" sz="1000" b="1" dirty="0">
                <a:latin typeface="+mn-lt"/>
              </a:endParaRPr>
            </a:p>
          </p:txBody>
        </p:sp>
        <p:sp>
          <p:nvSpPr>
            <p:cNvPr id="11" name="Textfeld 10"/>
            <p:cNvSpPr txBox="1"/>
            <p:nvPr/>
          </p:nvSpPr>
          <p:spPr>
            <a:xfrm>
              <a:off x="3744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Nutzenversprechen</a:t>
              </a:r>
            </a:p>
            <a:p>
              <a:pPr algn="ctr"/>
              <a:r>
                <a:rPr lang="de-DE" sz="1000" b="1" dirty="0" smtClean="0">
                  <a:latin typeface="+mn-lt"/>
                </a:rPr>
                <a:t>Angebot/Wert</a:t>
              </a:r>
              <a:endParaRPr lang="de-DE" sz="1000" b="1" dirty="0">
                <a:latin typeface="+mn-lt"/>
              </a:endParaRPr>
            </a:p>
          </p:txBody>
        </p:sp>
        <p:sp>
          <p:nvSpPr>
            <p:cNvPr id="12" name="Textfeld 11"/>
            <p:cNvSpPr txBox="1"/>
            <p:nvPr/>
          </p:nvSpPr>
          <p:spPr>
            <a:xfrm>
              <a:off x="5400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Kundenbeziehungen</a:t>
              </a:r>
              <a:endParaRPr lang="de-DE" sz="1000" b="1" dirty="0">
                <a:latin typeface="+mn-lt"/>
              </a:endParaRPr>
            </a:p>
          </p:txBody>
        </p:sp>
        <p:sp>
          <p:nvSpPr>
            <p:cNvPr id="13" name="Textfeld 12"/>
            <p:cNvSpPr txBox="1"/>
            <p:nvPr/>
          </p:nvSpPr>
          <p:spPr>
            <a:xfrm>
              <a:off x="7056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Kundensegmente</a:t>
              </a:r>
            </a:p>
            <a:p>
              <a:pPr algn="ctr"/>
              <a:r>
                <a:rPr lang="de-DE" sz="1000" b="1" dirty="0" smtClean="0">
                  <a:latin typeface="+mn-lt"/>
                </a:rPr>
                <a:t>Zielgruppe/Bedürfnis</a:t>
              </a:r>
              <a:endParaRPr lang="de-DE" sz="1000" b="1" dirty="0">
                <a:latin typeface="+mn-lt"/>
              </a:endParaRPr>
            </a:p>
          </p:txBody>
        </p:sp>
        <p:sp>
          <p:nvSpPr>
            <p:cNvPr id="14" name="Textfeld 13"/>
            <p:cNvSpPr txBox="1"/>
            <p:nvPr/>
          </p:nvSpPr>
          <p:spPr>
            <a:xfrm>
              <a:off x="2088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Schlüsselressourcen</a:t>
              </a:r>
              <a:endParaRPr lang="de-DE" sz="1000" b="1" dirty="0">
                <a:latin typeface="+mn-lt"/>
              </a:endParaRPr>
            </a:p>
          </p:txBody>
        </p:sp>
        <p:sp>
          <p:nvSpPr>
            <p:cNvPr id="15" name="Textfeld 14"/>
            <p:cNvSpPr txBox="1"/>
            <p:nvPr/>
          </p:nvSpPr>
          <p:spPr>
            <a:xfrm>
              <a:off x="5400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Kanäle</a:t>
              </a:r>
              <a:endParaRPr lang="de-DE" sz="1000" b="1" dirty="0">
                <a:latin typeface="+mn-lt"/>
              </a:endParaRPr>
            </a:p>
          </p:txBody>
        </p:sp>
        <p:sp>
          <p:nvSpPr>
            <p:cNvPr id="16" name="Textfeld 15"/>
            <p:cNvSpPr txBox="1"/>
            <p:nvPr/>
          </p:nvSpPr>
          <p:spPr>
            <a:xfrm>
              <a:off x="43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Kostenstruktur</a:t>
              </a:r>
              <a:endParaRPr lang="de-DE" sz="1000" b="1" dirty="0">
                <a:latin typeface="+mn-lt"/>
              </a:endParaRPr>
            </a:p>
          </p:txBody>
        </p:sp>
        <p:sp>
          <p:nvSpPr>
            <p:cNvPr id="17" name="Textfeld 16"/>
            <p:cNvSpPr txBox="1"/>
            <p:nvPr/>
          </p:nvSpPr>
          <p:spPr>
            <a:xfrm>
              <a:off x="457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Ertragsströme</a:t>
              </a:r>
              <a:endParaRPr lang="de-DE" sz="1000" b="1" dirty="0">
                <a:latin typeface="+mn-lt"/>
              </a:endParaRPr>
            </a:p>
          </p:txBody>
        </p:sp>
        <p:sp>
          <p:nvSpPr>
            <p:cNvPr id="18" name="Ellipse 17"/>
            <p:cNvSpPr/>
            <p:nvPr/>
          </p:nvSpPr>
          <p:spPr>
            <a:xfrm>
              <a:off x="4133777" y="2961000"/>
              <a:ext cx="878182" cy="927360"/>
            </a:xfrm>
            <a:prstGeom prst="ellipse">
              <a:avLst/>
            </a:prstGeom>
            <a:noFill/>
            <a:ln w="12700">
              <a:solidFill>
                <a:srgbClr val="EF7C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rgbClr val="EF7C00"/>
                  </a:solidFill>
                </a:rPr>
                <a:t>Hier beginnen</a:t>
              </a:r>
              <a:endParaRPr lang="de-DE" sz="1000" dirty="0">
                <a:solidFill>
                  <a:srgbClr val="EF7C00"/>
                </a:solidFill>
              </a:endParaRPr>
            </a:p>
          </p:txBody>
        </p:sp>
        <p:sp>
          <p:nvSpPr>
            <p:cNvPr id="19" name="Textfeld 18"/>
            <p:cNvSpPr txBox="1"/>
            <p:nvPr/>
          </p:nvSpPr>
          <p:spPr>
            <a:xfrm>
              <a:off x="3744868"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macht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Was versprecht ihr?</a:t>
              </a:r>
              <a:endParaRPr lang="de-DE" sz="1000" b="1" dirty="0">
                <a:solidFill>
                  <a:schemeClr val="bg1">
                    <a:lumMod val="65000"/>
                  </a:schemeClr>
                </a:solidFill>
                <a:latin typeface="+mn-lt"/>
              </a:endParaRPr>
            </a:p>
          </p:txBody>
        </p:sp>
        <p:sp>
          <p:nvSpPr>
            <p:cNvPr id="20" name="Textfeld 19"/>
            <p:cNvSpPr txBox="1"/>
            <p:nvPr/>
          </p:nvSpPr>
          <p:spPr>
            <a:xfrm>
              <a:off x="5400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interagiert ihr?</a:t>
              </a:r>
              <a:endParaRPr lang="de-DE" sz="1000" b="1" dirty="0">
                <a:solidFill>
                  <a:schemeClr val="bg1">
                    <a:lumMod val="65000"/>
                  </a:schemeClr>
                </a:solidFill>
                <a:latin typeface="+mn-lt"/>
              </a:endParaRPr>
            </a:p>
          </p:txBody>
        </p:sp>
        <p:sp>
          <p:nvSpPr>
            <p:cNvPr id="21" name="Textfeld 20"/>
            <p:cNvSpPr txBox="1"/>
            <p:nvPr/>
          </p:nvSpPr>
          <p:spPr>
            <a:xfrm>
              <a:off x="7056000"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Wem helft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Welches </a:t>
              </a:r>
              <a:r>
                <a:rPr lang="de-DE" sz="1000" b="1" dirty="0">
                  <a:solidFill>
                    <a:schemeClr val="bg1">
                      <a:lumMod val="65000"/>
                    </a:schemeClr>
                  </a:solidFill>
                  <a:latin typeface="+mn-lt"/>
                </a:rPr>
                <a:t>P</a:t>
              </a:r>
              <a:r>
                <a:rPr lang="de-DE" sz="1000" b="1" dirty="0" smtClean="0">
                  <a:solidFill>
                    <a:schemeClr val="bg1">
                      <a:lumMod val="65000"/>
                    </a:schemeClr>
                  </a:solidFill>
                  <a:latin typeface="+mn-lt"/>
                </a:rPr>
                <a:t>roblem haben sie?</a:t>
              </a:r>
              <a:endParaRPr lang="de-DE" sz="1000" b="1" dirty="0">
                <a:solidFill>
                  <a:schemeClr val="bg1">
                    <a:lumMod val="65000"/>
                  </a:schemeClr>
                </a:solidFill>
                <a:latin typeface="+mn-lt"/>
              </a:endParaRPr>
            </a:p>
          </p:txBody>
        </p:sp>
        <p:sp>
          <p:nvSpPr>
            <p:cNvPr id="22" name="Textfeld 21"/>
            <p:cNvSpPr txBox="1"/>
            <p:nvPr/>
          </p:nvSpPr>
          <p:spPr>
            <a:xfrm>
              <a:off x="5400000"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erreicht ihr sie?</a:t>
              </a:r>
              <a:endParaRPr lang="de-DE" sz="1000" b="1" dirty="0">
                <a:solidFill>
                  <a:schemeClr val="bg1">
                    <a:lumMod val="65000"/>
                  </a:schemeClr>
                </a:solidFill>
                <a:latin typeface="+mn-lt"/>
              </a:endParaRPr>
            </a:p>
          </p:txBody>
        </p:sp>
        <p:sp>
          <p:nvSpPr>
            <p:cNvPr id="23" name="Textfeld 22"/>
            <p:cNvSpPr txBox="1"/>
            <p:nvPr/>
          </p:nvSpPr>
          <p:spPr>
            <a:xfrm>
              <a:off x="2088868"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braucht ihr?</a:t>
              </a:r>
              <a:endParaRPr lang="de-DE" sz="1000" b="1" dirty="0">
                <a:solidFill>
                  <a:schemeClr val="bg1">
                    <a:lumMod val="65000"/>
                  </a:schemeClr>
                </a:solidFill>
                <a:latin typeface="+mn-lt"/>
              </a:endParaRPr>
            </a:p>
          </p:txBody>
        </p:sp>
        <p:sp>
          <p:nvSpPr>
            <p:cNvPr id="24" name="Textfeld 23"/>
            <p:cNvSpPr txBox="1"/>
            <p:nvPr/>
          </p:nvSpPr>
          <p:spPr>
            <a:xfrm>
              <a:off x="2088868"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macht ihr es?</a:t>
              </a:r>
              <a:endParaRPr lang="de-DE" sz="1000" b="1" dirty="0">
                <a:solidFill>
                  <a:schemeClr val="bg1">
                    <a:lumMod val="65000"/>
                  </a:schemeClr>
                </a:solidFill>
                <a:latin typeface="+mn-lt"/>
              </a:endParaRPr>
            </a:p>
          </p:txBody>
        </p:sp>
        <p:sp>
          <p:nvSpPr>
            <p:cNvPr id="25" name="Textfeld 24"/>
            <p:cNvSpPr txBox="1"/>
            <p:nvPr/>
          </p:nvSpPr>
          <p:spPr>
            <a:xfrm>
              <a:off x="432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Wer hilft euch?</a:t>
              </a:r>
              <a:endParaRPr lang="de-DE" sz="1000" b="1" dirty="0">
                <a:solidFill>
                  <a:schemeClr val="bg1">
                    <a:lumMod val="65000"/>
                  </a:schemeClr>
                </a:solidFill>
                <a:latin typeface="+mn-lt"/>
              </a:endParaRPr>
            </a:p>
          </p:txBody>
        </p:sp>
        <p:sp>
          <p:nvSpPr>
            <p:cNvPr id="26" name="Textfeld 25"/>
            <p:cNvSpPr txBox="1"/>
            <p:nvPr/>
          </p:nvSpPr>
          <p:spPr>
            <a:xfrm>
              <a:off x="432000"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kostet es euch?</a:t>
              </a:r>
              <a:endParaRPr lang="de-DE" sz="1000" b="1" dirty="0">
                <a:solidFill>
                  <a:schemeClr val="bg1">
                    <a:lumMod val="65000"/>
                  </a:schemeClr>
                </a:solidFill>
                <a:latin typeface="+mn-lt"/>
              </a:endParaRPr>
            </a:p>
          </p:txBody>
        </p:sp>
        <p:sp>
          <p:nvSpPr>
            <p:cNvPr id="27" name="Textfeld 26"/>
            <p:cNvSpPr txBox="1"/>
            <p:nvPr/>
          </p:nvSpPr>
          <p:spPr>
            <a:xfrm>
              <a:off x="4571132"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kommt zurück?</a:t>
              </a:r>
              <a:endParaRPr lang="de-DE" sz="1000" b="1" dirty="0">
                <a:solidFill>
                  <a:schemeClr val="bg1">
                    <a:lumMod val="65000"/>
                  </a:schemeClr>
                </a:solidFill>
                <a:latin typeface="+mn-lt"/>
              </a:endParaRPr>
            </a:p>
          </p:txBody>
        </p:sp>
      </p:grpSp>
      <p:sp>
        <p:nvSpPr>
          <p:cNvPr id="8" name="Textfeld 7">
            <a:hlinkClick r:id="rId3"/>
          </p:cNvPr>
          <p:cNvSpPr txBox="1"/>
          <p:nvPr/>
        </p:nvSpPr>
        <p:spPr>
          <a:xfrm>
            <a:off x="8424000" y="1008000"/>
            <a:ext cx="1836000" cy="468000"/>
          </a:xfrm>
          <a:prstGeom prst="rect">
            <a:avLst/>
          </a:prstGeom>
          <a:noFill/>
        </p:spPr>
        <p:txBody>
          <a:bodyPr wrap="square" lIns="0" tIns="0" rIns="0" bIns="0" rtlCol="0" anchor="t" anchorCtr="0">
            <a:noAutofit/>
          </a:bodyPr>
          <a:lstStyle/>
          <a:p>
            <a:pPr algn="ctr"/>
            <a:r>
              <a:rPr lang="de-DE" sz="2400" dirty="0" smtClean="0">
                <a:solidFill>
                  <a:srgbClr val="EF7C00"/>
                </a:solidFill>
                <a:latin typeface="+mn-lt"/>
                <a:hlinkClick r:id="rId3"/>
              </a:rPr>
              <a:t>Siehe Link</a:t>
            </a:r>
            <a:endParaRPr lang="de-DE" sz="2400" dirty="0">
              <a:solidFill>
                <a:srgbClr val="EF7C00"/>
              </a:solidFill>
              <a:latin typeface="+mn-lt"/>
            </a:endParaRPr>
          </a:p>
        </p:txBody>
      </p:sp>
    </p:spTree>
    <p:extLst>
      <p:ext uri="{BB962C8B-B14F-4D97-AF65-F5344CB8AC3E}">
        <p14:creationId xmlns:p14="http://schemas.microsoft.com/office/powerpoint/2010/main" val="883645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0"/>
          </p:nvPr>
        </p:nvSpPr>
        <p:spPr>
          <a:xfrm>
            <a:off x="572628" y="7270473"/>
            <a:ext cx="2475150" cy="288863"/>
          </a:xfrm>
        </p:spPr>
        <p:txBody>
          <a:bodyPr/>
          <a:lstStyle/>
          <a:p>
            <a:pPr>
              <a:defRPr/>
            </a:pPr>
            <a:r>
              <a:rPr lang="de-DE" smtClean="0"/>
              <a:t>Magdeburg | </a:t>
            </a:r>
            <a:fld id="{A98FF7D6-9AE3-45A0-B5FE-8B0DF5CE5937}" type="datetime1">
              <a:rPr lang="de-DE" smtClean="0"/>
              <a:t>09.05.2017</a:t>
            </a:fld>
            <a:endParaRPr lang="de-DE" dirty="0"/>
          </a:p>
        </p:txBody>
      </p:sp>
      <p:sp>
        <p:nvSpPr>
          <p:cNvPr id="8" name="Fußzeilenplatzhalter 7"/>
          <p:cNvSpPr>
            <a:spLocks noGrp="1"/>
          </p:cNvSpPr>
          <p:nvPr>
            <p:ph type="ftr" sz="quarter" idx="11"/>
          </p:nvPr>
        </p:nvSpPr>
        <p:spPr>
          <a:xfrm>
            <a:off x="3892781" y="7270473"/>
            <a:ext cx="2869739" cy="288863"/>
          </a:xfrm>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a:xfrm>
            <a:off x="9326651" y="7270473"/>
            <a:ext cx="717435" cy="288863"/>
          </a:xfrm>
        </p:spPr>
        <p:txBody>
          <a:bodyPr/>
          <a:lstStyle/>
          <a:p>
            <a:pPr>
              <a:defRPr/>
            </a:pPr>
            <a:fld id="{65FDB2CE-DEDC-46F3-ADBE-B1DC1DB4F4EA}" type="slidenum">
              <a:rPr lang="de-DE" smtClean="0"/>
              <a:pPr>
                <a:defRPr/>
              </a:pPr>
              <a:t>9</a:t>
            </a:fld>
            <a:endParaRPr lang="de-DE" dirty="0"/>
          </a:p>
        </p:txBody>
      </p:sp>
      <p:sp>
        <p:nvSpPr>
          <p:cNvPr id="6" name="Titel 5"/>
          <p:cNvSpPr>
            <a:spLocks noGrp="1"/>
          </p:cNvSpPr>
          <p:nvPr>
            <p:ph type="title"/>
          </p:nvPr>
        </p:nvSpPr>
        <p:spPr/>
        <p:txBody>
          <a:bodyPr>
            <a:normAutofit/>
          </a:bodyPr>
          <a:lstStyle/>
          <a:p>
            <a:r>
              <a:rPr lang="de-DE" dirty="0" smtClean="0"/>
              <a:t>Die Planung</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127245074"/>
              </p:ext>
            </p:extLst>
          </p:nvPr>
        </p:nvGraphicFramePr>
        <p:xfrm>
          <a:off x="575999" y="2705306"/>
          <a:ext cx="9504625" cy="2205120"/>
        </p:xfrm>
        <a:graphic>
          <a:graphicData uri="http://schemas.openxmlformats.org/drawingml/2006/table">
            <a:tbl>
              <a:tblPr firstRow="1" bandRow="1">
                <a:tableStyleId>{F5AB1C69-6EDB-4FF4-983F-18BD219EF322}</a:tableStyleId>
              </a:tblPr>
              <a:tblGrid>
                <a:gridCol w="1439283">
                  <a:extLst>
                    <a:ext uri="{9D8B030D-6E8A-4147-A177-3AD203B41FA5}">
                      <a16:colId xmlns:a16="http://schemas.microsoft.com/office/drawing/2014/main" val="2466073550"/>
                    </a:ext>
                  </a:extLst>
                </a:gridCol>
                <a:gridCol w="6624736">
                  <a:extLst>
                    <a:ext uri="{9D8B030D-6E8A-4147-A177-3AD203B41FA5}">
                      <a16:colId xmlns:a16="http://schemas.microsoft.com/office/drawing/2014/main" val="1997839845"/>
                    </a:ext>
                  </a:extLst>
                </a:gridCol>
                <a:gridCol w="1440606">
                  <a:extLst>
                    <a:ext uri="{9D8B030D-6E8A-4147-A177-3AD203B41FA5}">
                      <a16:colId xmlns:a16="http://schemas.microsoft.com/office/drawing/2014/main" val="3121070443"/>
                    </a:ext>
                  </a:extLst>
                </a:gridCol>
              </a:tblGrid>
              <a:tr h="371675">
                <a:tc>
                  <a:txBody>
                    <a:bodyPr/>
                    <a:lstStyle/>
                    <a:p>
                      <a:pPr algn="ctr"/>
                      <a:r>
                        <a:rPr lang="de-DE" sz="1600" dirty="0" smtClean="0"/>
                        <a:t>Meilenstein</a:t>
                      </a:r>
                      <a:endParaRPr lang="de-DE" sz="1600" dirty="0"/>
                    </a:p>
                  </a:txBody>
                  <a:tcPr marL="108000" marR="108000" marT="108000" marB="108000" anchor="ctr"/>
                </a:tc>
                <a:tc>
                  <a:txBody>
                    <a:bodyPr/>
                    <a:lstStyle/>
                    <a:p>
                      <a:pPr algn="ctr"/>
                      <a:r>
                        <a:rPr lang="de-DE" sz="1600" dirty="0" smtClean="0"/>
                        <a:t>Beschreibung </a:t>
                      </a:r>
                      <a:endParaRPr lang="de-DE" sz="1600" dirty="0"/>
                    </a:p>
                  </a:txBody>
                  <a:tcPr marL="108000" marR="108000" marT="108000" marB="108000" anchor="ctr"/>
                </a:tc>
                <a:tc>
                  <a:txBody>
                    <a:bodyPr/>
                    <a:lstStyle/>
                    <a:p>
                      <a:pPr algn="ctr"/>
                      <a:r>
                        <a:rPr lang="de-DE" sz="1600" dirty="0" smtClean="0"/>
                        <a:t>Datum</a:t>
                      </a:r>
                      <a:endParaRPr lang="de-DE" sz="1600" dirty="0"/>
                    </a:p>
                  </a:txBody>
                  <a:tcPr marL="108000" marR="108000" marT="108000" marB="108000" anchor="ctr"/>
                </a:tc>
                <a:extLst>
                  <a:ext uri="{0D108BD9-81ED-4DB2-BD59-A6C34878D82A}">
                    <a16:rowId xmlns:a16="http://schemas.microsoft.com/office/drawing/2014/main" val="2644763372"/>
                  </a:ext>
                </a:extLst>
              </a:tr>
              <a:tr h="371675">
                <a:tc>
                  <a:txBody>
                    <a:bodyPr/>
                    <a:lstStyle/>
                    <a:p>
                      <a:pPr algn="ctr" defTabSz="360363"/>
                      <a:r>
                        <a:rPr lang="de-DE" sz="2400" dirty="0" smtClean="0"/>
                        <a:t>I</a:t>
                      </a:r>
                      <a:endParaRPr lang="de-DE" sz="2400" dirty="0"/>
                    </a:p>
                  </a:txBody>
                  <a:tcPr marL="108000" marR="108000" marT="108000" marB="108000" anchor="ctr"/>
                </a:tc>
                <a:tc>
                  <a:txBody>
                    <a:bodyPr/>
                    <a:lstStyle/>
                    <a:p>
                      <a:pPr algn="ctr"/>
                      <a:endParaRPr lang="de-DE" sz="2400" dirty="0"/>
                    </a:p>
                  </a:txBody>
                  <a:tcPr marL="108000" marR="108000" marT="108000" marB="108000" anchor="ctr"/>
                </a:tc>
                <a:tc>
                  <a:txBody>
                    <a:bodyPr/>
                    <a:lstStyle/>
                    <a:p>
                      <a:pPr algn="ctr"/>
                      <a:endParaRPr lang="de-DE" sz="2400" dirty="0"/>
                    </a:p>
                  </a:txBody>
                  <a:tcPr marL="108000" marR="108000" marT="108000" marB="108000" anchor="ctr"/>
                </a:tc>
                <a:extLst>
                  <a:ext uri="{0D108BD9-81ED-4DB2-BD59-A6C34878D82A}">
                    <a16:rowId xmlns:a16="http://schemas.microsoft.com/office/drawing/2014/main" val="2075506437"/>
                  </a:ext>
                </a:extLst>
              </a:tr>
              <a:tr h="371675">
                <a:tc>
                  <a:txBody>
                    <a:bodyPr/>
                    <a:lstStyle/>
                    <a:p>
                      <a:pPr algn="ctr" defTabSz="360363"/>
                      <a:r>
                        <a:rPr lang="de-DE" sz="2400" dirty="0" smtClean="0"/>
                        <a:t>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endParaRPr lang="de-DE" sz="2400" dirty="0" smtClean="0"/>
                    </a:p>
                  </a:txBody>
                  <a:tcPr marL="108000" marR="108000" marT="108000" marB="108000" anchor="ctr"/>
                </a:tc>
                <a:tc>
                  <a:txBody>
                    <a:bodyPr/>
                    <a:lstStyle/>
                    <a:p>
                      <a:pPr algn="ctr"/>
                      <a:endParaRPr lang="de-DE" sz="2400" dirty="0" smtClean="0"/>
                    </a:p>
                  </a:txBody>
                  <a:tcPr marL="108000" marR="108000" marT="108000" marB="108000" anchor="ctr"/>
                </a:tc>
                <a:extLst>
                  <a:ext uri="{0D108BD9-81ED-4DB2-BD59-A6C34878D82A}">
                    <a16:rowId xmlns:a16="http://schemas.microsoft.com/office/drawing/2014/main" val="3836043066"/>
                  </a:ext>
                </a:extLst>
              </a:tr>
              <a:tr h="371675">
                <a:tc>
                  <a:txBody>
                    <a:bodyPr/>
                    <a:lstStyle/>
                    <a:p>
                      <a:pPr algn="ctr" defTabSz="360363"/>
                      <a:r>
                        <a:rPr lang="de-DE" sz="2400" dirty="0" smtClean="0"/>
                        <a:t>III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endParaRPr lang="de-DE" sz="2400" dirty="0" smtClean="0"/>
                    </a:p>
                  </a:txBody>
                  <a:tcPr marL="108000" marR="108000" marT="108000" marB="108000" anchor="ctr"/>
                </a:tc>
                <a:tc>
                  <a:txBody>
                    <a:bodyPr/>
                    <a:lstStyle/>
                    <a:p>
                      <a:pPr algn="ctr"/>
                      <a:endParaRPr lang="de-DE" sz="2400" dirty="0"/>
                    </a:p>
                  </a:txBody>
                  <a:tcPr marL="108000" marR="108000" marT="108000" marB="108000" anchor="ctr"/>
                </a:tc>
                <a:extLst>
                  <a:ext uri="{0D108BD9-81ED-4DB2-BD59-A6C34878D82A}">
                    <a16:rowId xmlns:a16="http://schemas.microsoft.com/office/drawing/2014/main" val="4249187090"/>
                  </a:ext>
                </a:extLst>
              </a:tr>
            </a:tbl>
          </a:graphicData>
        </a:graphic>
      </p:graphicFrame>
    </p:spTree>
    <p:extLst>
      <p:ext uri="{BB962C8B-B14F-4D97-AF65-F5344CB8AC3E}">
        <p14:creationId xmlns:p14="http://schemas.microsoft.com/office/powerpoint/2010/main" val="39163269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eKB2ufAH0m7gTwTmgn8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91ZFroYOEmJeK9PXKY5_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WbOD5PeHUGiPiY2MACAw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_ZmcvnJGke17YpfE2e.f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dD3U_4bN10OjMunSor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yEgKspF60SAbO_BQU_BB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kubator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usterseite">
      <a:majorFont>
        <a:latin typeface="Lucida Grande"/>
        <a:ea typeface="ヒラギノ角ゴ Pro W3"/>
        <a:cs typeface="ヒラギノ角ゴ Pro W3"/>
      </a:majorFont>
      <a:minorFont>
        <a:latin typeface="Lucida Sans"/>
        <a:ea typeface="ヒラギノ角ゴ Pro W3"/>
        <a:cs typeface="ヒラギノ角ゴ Pro W3"/>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288</Words>
  <Application>Microsoft Office PowerPoint</Application>
  <PresentationFormat>Benutzerdefiniert</PresentationFormat>
  <Paragraphs>103</Paragraphs>
  <Slides>12</Slides>
  <Notes>5</Notes>
  <HiddenSlides>2</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12</vt:i4>
      </vt:variant>
    </vt:vector>
  </HeadingPairs>
  <TitlesOfParts>
    <vt:vector size="25" baseType="lpstr">
      <vt:lpstr>ＭＳ Ｐゴシック</vt:lpstr>
      <vt:lpstr>ＭＳ Ｐゴシック</vt:lpstr>
      <vt:lpstr>Arial</vt:lpstr>
      <vt:lpstr>Lucida Grande</vt:lpstr>
      <vt:lpstr>Lucida Grande CY</vt:lpstr>
      <vt:lpstr>Lucida Sans</vt:lpstr>
      <vt:lpstr>Lucida Sans Unicode</vt:lpstr>
      <vt:lpstr>Times New Roman</vt:lpstr>
      <vt:lpstr>Univers Condensed</vt:lpstr>
      <vt:lpstr>Wingdings</vt:lpstr>
      <vt:lpstr>ヒラギノ角ゴ Pro W3</vt:lpstr>
      <vt:lpstr>Inkubatorlayout</vt:lpstr>
      <vt:lpstr>think-cell Slide</vt:lpstr>
      <vt:lpstr>PowerPoint-Präsentation</vt:lpstr>
      <vt:lpstr>Das Team</vt:lpstr>
      <vt:lpstr>Die Idee</vt:lpstr>
      <vt:lpstr>Die Idee</vt:lpstr>
      <vt:lpstr>Das Problem</vt:lpstr>
      <vt:lpstr>Die Nutzer</vt:lpstr>
      <vt:lpstr>Die Umsetzung</vt:lpstr>
      <vt:lpstr>Das Geschäftsmodell (optional)</vt:lpstr>
      <vt:lpstr>Die Planung</vt:lpstr>
      <vt:lpstr>Die Dokumentation</vt:lpstr>
      <vt:lpstr>Die Laborausstattung</vt:lpstr>
      <vt:lpstr>Die nächsten Schritte</vt:lpstr>
    </vt:vector>
  </TitlesOfParts>
  <Company>O.v.G.UNI Magdeburg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FabLab ego.-Inkubator - Projektvorstellung</dc:title>
  <dc:creator>bjoern.rompe@ovgu.de</dc:creator>
  <cp:lastModifiedBy>Müller, Daniel</cp:lastModifiedBy>
  <cp:revision>1228</cp:revision>
  <dcterms:created xsi:type="dcterms:W3CDTF">2009-11-24T09:38:20Z</dcterms:created>
  <dcterms:modified xsi:type="dcterms:W3CDTF">2017-05-09T08:22:26Z</dcterms:modified>
</cp:coreProperties>
</file>