
<file path=[Content_Types].xml><?xml version="1.0" encoding="utf-8"?>
<Types xmlns="http://schemas.openxmlformats.org/package/2006/content-types">
  <Default Extension="bin" ContentType="application/vnd.openxmlformats-officedocument.oleObject"/>
  <Default Extension="png" ContentType="image/pn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794" r:id="rId1"/>
  </p:sldMasterIdLst>
  <p:notesMasterIdLst>
    <p:notesMasterId r:id="rId12"/>
  </p:notesMasterIdLst>
  <p:handoutMasterIdLst>
    <p:handoutMasterId r:id="rId13"/>
  </p:handoutMasterIdLst>
  <p:sldIdLst>
    <p:sldId id="256" r:id="rId2"/>
    <p:sldId id="262" r:id="rId3"/>
    <p:sldId id="276" r:id="rId4"/>
    <p:sldId id="277" r:id="rId5"/>
    <p:sldId id="266" r:id="rId6"/>
    <p:sldId id="268" r:id="rId7"/>
    <p:sldId id="263" r:id="rId8"/>
    <p:sldId id="275" r:id="rId9"/>
    <p:sldId id="272" r:id="rId10"/>
    <p:sldId id="278" r:id="rId11"/>
  </p:sldIdLst>
  <p:sldSz cx="10655300" cy="7559675"/>
  <p:notesSz cx="9734550" cy="6858000"/>
  <p:custDataLst>
    <p:tags r:id="rId14"/>
  </p:custDataLst>
  <p:defaultTextStyle>
    <a:defPPr>
      <a:defRPr lang="de-DE"/>
    </a:defPPr>
    <a:lvl1pPr algn="l" rtl="0" fontAlgn="base">
      <a:spcBef>
        <a:spcPct val="0"/>
      </a:spcBef>
      <a:spcAft>
        <a:spcPct val="0"/>
      </a:spcAft>
      <a:defRPr kern="1200">
        <a:solidFill>
          <a:schemeClr val="tx1"/>
        </a:solidFill>
        <a:latin typeface="Arial" pitchFamily="34" charset="0"/>
        <a:ea typeface="ヒラギノ角ゴ Pro W3"/>
        <a:cs typeface="ヒラギノ角ゴ Pro W3"/>
      </a:defRPr>
    </a:lvl1pPr>
    <a:lvl2pPr marL="454210" indent="1585" algn="l" rtl="0" fontAlgn="base">
      <a:spcBef>
        <a:spcPct val="0"/>
      </a:spcBef>
      <a:spcAft>
        <a:spcPct val="0"/>
      </a:spcAft>
      <a:defRPr kern="1200">
        <a:solidFill>
          <a:schemeClr val="tx1"/>
        </a:solidFill>
        <a:latin typeface="Arial" pitchFamily="34" charset="0"/>
        <a:ea typeface="ヒラギノ角ゴ Pro W3"/>
        <a:cs typeface="ヒラギノ角ゴ Pro W3"/>
      </a:defRPr>
    </a:lvl2pPr>
    <a:lvl3pPr marL="909998" indent="1585" algn="l" rtl="0" fontAlgn="base">
      <a:spcBef>
        <a:spcPct val="0"/>
      </a:spcBef>
      <a:spcAft>
        <a:spcPct val="0"/>
      </a:spcAft>
      <a:defRPr kern="1200">
        <a:solidFill>
          <a:schemeClr val="tx1"/>
        </a:solidFill>
        <a:latin typeface="Arial" pitchFamily="34" charset="0"/>
        <a:ea typeface="ヒラギノ角ゴ Pro W3"/>
        <a:cs typeface="ヒラギノ角ゴ Pro W3"/>
      </a:defRPr>
    </a:lvl3pPr>
    <a:lvl4pPr marL="1365792" indent="1585" algn="l" rtl="0" fontAlgn="base">
      <a:spcBef>
        <a:spcPct val="0"/>
      </a:spcBef>
      <a:spcAft>
        <a:spcPct val="0"/>
      </a:spcAft>
      <a:defRPr kern="1200">
        <a:solidFill>
          <a:schemeClr val="tx1"/>
        </a:solidFill>
        <a:latin typeface="Arial" pitchFamily="34" charset="0"/>
        <a:ea typeface="ヒラギノ角ゴ Pro W3"/>
        <a:cs typeface="ヒラギノ角ゴ Pro W3"/>
      </a:defRPr>
    </a:lvl4pPr>
    <a:lvl5pPr marL="1821585" indent="1585" algn="l" rtl="0" fontAlgn="base">
      <a:spcBef>
        <a:spcPct val="0"/>
      </a:spcBef>
      <a:spcAft>
        <a:spcPct val="0"/>
      </a:spcAft>
      <a:defRPr kern="1200">
        <a:solidFill>
          <a:schemeClr val="tx1"/>
        </a:solidFill>
        <a:latin typeface="Arial" pitchFamily="34" charset="0"/>
        <a:ea typeface="ヒラギノ角ゴ Pro W3"/>
        <a:cs typeface="ヒラギノ角ゴ Pro W3"/>
      </a:defRPr>
    </a:lvl5pPr>
    <a:lvl6pPr marL="2278959" algn="l" defTabSz="911582" rtl="0" eaLnBrk="1" latinLnBrk="0" hangingPunct="1">
      <a:defRPr kern="1200">
        <a:solidFill>
          <a:schemeClr val="tx1"/>
        </a:solidFill>
        <a:latin typeface="Arial" pitchFamily="34" charset="0"/>
        <a:ea typeface="ヒラギノ角ゴ Pro W3"/>
        <a:cs typeface="ヒラギノ角ゴ Pro W3"/>
      </a:defRPr>
    </a:lvl6pPr>
    <a:lvl7pPr marL="2734752" algn="l" defTabSz="911582" rtl="0" eaLnBrk="1" latinLnBrk="0" hangingPunct="1">
      <a:defRPr kern="1200">
        <a:solidFill>
          <a:schemeClr val="tx1"/>
        </a:solidFill>
        <a:latin typeface="Arial" pitchFamily="34" charset="0"/>
        <a:ea typeface="ヒラギノ角ゴ Pro W3"/>
        <a:cs typeface="ヒラギノ角ゴ Pro W3"/>
      </a:defRPr>
    </a:lvl7pPr>
    <a:lvl8pPr marL="3190542" algn="l" defTabSz="911582" rtl="0" eaLnBrk="1" latinLnBrk="0" hangingPunct="1">
      <a:defRPr kern="1200">
        <a:solidFill>
          <a:schemeClr val="tx1"/>
        </a:solidFill>
        <a:latin typeface="Arial" pitchFamily="34" charset="0"/>
        <a:ea typeface="ヒラギノ角ゴ Pro W3"/>
        <a:cs typeface="ヒラギノ角ゴ Pro W3"/>
      </a:defRPr>
    </a:lvl8pPr>
    <a:lvl9pPr marL="3646333" algn="l" defTabSz="911582" rtl="0" eaLnBrk="1" latinLnBrk="0" hangingPunct="1">
      <a:defRPr kern="1200">
        <a:solidFill>
          <a:schemeClr val="tx1"/>
        </a:solidFill>
        <a:latin typeface="Arial" pitchFamily="34" charset="0"/>
        <a:ea typeface="ヒラギノ角ゴ Pro W3"/>
        <a:cs typeface="ヒラギノ角ゴ Pro W3"/>
      </a:defRPr>
    </a:lvl9pPr>
  </p:defaultTextStyle>
  <p:extLst>
    <p:ext uri="{EFAFB233-063F-42B5-8137-9DF3F51BA10A}">
      <p15:sldGuideLst xmlns:p15="http://schemas.microsoft.com/office/powerpoint/2012/main">
        <p15:guide id="1" orient="horz" pos="2381">
          <p15:clr>
            <a:srgbClr val="A4A3A4"/>
          </p15:clr>
        </p15:guide>
        <p15:guide id="2" pos="3356">
          <p15:clr>
            <a:srgbClr val="A4A3A4"/>
          </p15:clr>
        </p15:guide>
      </p15:sldGuideLst>
    </p:ext>
    <p:ext uri="{2D200454-40CA-4A62-9FC3-DE9A4176ACB9}">
      <p15:notesGuideLst xmlns:p15="http://schemas.microsoft.com/office/powerpoint/2012/main">
        <p15:guide id="1" orient="horz" pos="3066">
          <p15:clr>
            <a:srgbClr val="A4A3A4"/>
          </p15:clr>
        </p15:guide>
        <p15:guide id="2" pos="2160">
          <p15:clr>
            <a:srgbClr val="A4A3A4"/>
          </p15:clr>
        </p15:guide>
        <p15:guide id="3" orient="horz" pos="2160">
          <p15:clr>
            <a:srgbClr val="A4A3A4"/>
          </p15:clr>
        </p15:guide>
        <p15:guide id="4" pos="306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mpe, Björn" initials="RB"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D8EA6"/>
    <a:srgbClr val="009EE3"/>
    <a:srgbClr val="DDDDDD"/>
    <a:srgbClr val="7F7F7F"/>
    <a:srgbClr val="FFCC00"/>
    <a:srgbClr val="4D4D4D"/>
    <a:srgbClr val="3366CC"/>
    <a:srgbClr val="9966FF"/>
    <a:srgbClr val="000066"/>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ittlere Formatvorlage 1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00" autoAdjust="0"/>
    <p:restoredTop sz="91474" autoAdjust="0"/>
  </p:normalViewPr>
  <p:slideViewPr>
    <p:cSldViewPr snapToObjects="1" showGuides="1">
      <p:cViewPr varScale="1">
        <p:scale>
          <a:sx n="74" d="100"/>
          <a:sy n="74" d="100"/>
        </p:scale>
        <p:origin x="1498" y="72"/>
      </p:cViewPr>
      <p:guideLst>
        <p:guide orient="horz" pos="2381"/>
        <p:guide pos="3356"/>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Objects="1" showGuides="1">
      <p:cViewPr varScale="1">
        <p:scale>
          <a:sx n="80" d="100"/>
          <a:sy n="80" d="100"/>
        </p:scale>
        <p:origin x="-3942" y="-96"/>
      </p:cViewPr>
      <p:guideLst>
        <p:guide orient="horz" pos="3066"/>
        <p:guide pos="2160"/>
        <p:guide orient="horz" pos="2160"/>
        <p:guide pos="306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10.vml.rels><?xml version="1.0" encoding="UTF-8" standalone="yes"?>
<Relationships xmlns="http://schemas.openxmlformats.org/package/2006/relationships"><Relationship Id="rId1" Type="http://schemas.openxmlformats.org/officeDocument/2006/relationships/image" Target="NULL"/></Relationships>
</file>

<file path=ppt/drawings/_rels/vmlDrawing11.vml.rels><?xml version="1.0" encoding="UTF-8" standalone="yes"?>
<Relationships xmlns="http://schemas.openxmlformats.org/package/2006/relationships"><Relationship Id="rId1" Type="http://schemas.openxmlformats.org/officeDocument/2006/relationships/image" Target="NULL"/></Relationships>
</file>

<file path=ppt/drawings/_rels/vmlDrawing12.vml.rels><?xml version="1.0" encoding="UTF-8" standalone="yes"?>
<Relationships xmlns="http://schemas.openxmlformats.org/package/2006/relationships"><Relationship Id="rId1" Type="http://schemas.openxmlformats.org/officeDocument/2006/relationships/image" Target="NULL"/></Relationships>
</file>

<file path=ppt/drawings/_rels/vmlDrawing13.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NULL"/></Relationships>
</file>

<file path=ppt/drawings/_rels/vmlDrawing5.vml.rels><?xml version="1.0" encoding="UTF-8" standalone="yes"?>
<Relationships xmlns="http://schemas.openxmlformats.org/package/2006/relationships"><Relationship Id="rId1" Type="http://schemas.openxmlformats.org/officeDocument/2006/relationships/image" Target="NULL"/></Relationships>
</file>

<file path=ppt/drawings/_rels/vmlDrawing6.vml.rels><?xml version="1.0" encoding="UTF-8" standalone="yes"?>
<Relationships xmlns="http://schemas.openxmlformats.org/package/2006/relationships"><Relationship Id="rId1" Type="http://schemas.openxmlformats.org/officeDocument/2006/relationships/image" Target="NULL"/></Relationships>
</file>

<file path=ppt/drawings/_rels/vmlDrawing7.vml.rels><?xml version="1.0" encoding="UTF-8" standalone="yes"?>
<Relationships xmlns="http://schemas.openxmlformats.org/package/2006/relationships"><Relationship Id="rId1" Type="http://schemas.openxmlformats.org/officeDocument/2006/relationships/image" Target="NULL"/></Relationships>
</file>

<file path=ppt/drawings/_rels/vmlDrawing8.vml.rels><?xml version="1.0" encoding="UTF-8" standalone="yes"?>
<Relationships xmlns="http://schemas.openxmlformats.org/package/2006/relationships"><Relationship Id="rId1" Type="http://schemas.openxmlformats.org/officeDocument/2006/relationships/image" Target="NULL"/></Relationships>
</file>

<file path=ppt/drawings/_rels/vmlDrawing9.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4930" name="Rectangle 2"/>
          <p:cNvSpPr>
            <a:spLocks noGrp="1" noChangeArrowheads="1"/>
          </p:cNvSpPr>
          <p:nvPr>
            <p:ph type="hdr" sz="quarter"/>
          </p:nvPr>
        </p:nvSpPr>
        <p:spPr bwMode="auto">
          <a:xfrm>
            <a:off x="0" y="0"/>
            <a:ext cx="4218305" cy="34222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8" charset="0"/>
                <a:ea typeface="MS PGothic" pitchFamily="34" charset="-128"/>
                <a:cs typeface="+mn-cs"/>
              </a:defRPr>
            </a:lvl1pPr>
          </a:lstStyle>
          <a:p>
            <a:pPr>
              <a:defRPr/>
            </a:pPr>
            <a:endParaRPr lang="de-DE"/>
          </a:p>
        </p:txBody>
      </p:sp>
      <p:sp>
        <p:nvSpPr>
          <p:cNvPr id="124931" name="Rectangle 3"/>
          <p:cNvSpPr>
            <a:spLocks noGrp="1" noChangeArrowheads="1"/>
          </p:cNvSpPr>
          <p:nvPr>
            <p:ph type="dt" sz="quarter" idx="1"/>
          </p:nvPr>
        </p:nvSpPr>
        <p:spPr bwMode="auto">
          <a:xfrm>
            <a:off x="5513992" y="0"/>
            <a:ext cx="4218305" cy="34222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ea typeface="MS PGothic" pitchFamily="34" charset="-128"/>
                <a:cs typeface="+mn-cs"/>
              </a:defRPr>
            </a:lvl1pPr>
          </a:lstStyle>
          <a:p>
            <a:pPr>
              <a:defRPr/>
            </a:pPr>
            <a:endParaRPr lang="de-DE"/>
          </a:p>
        </p:txBody>
      </p:sp>
      <p:sp>
        <p:nvSpPr>
          <p:cNvPr id="124932" name="Rectangle 4"/>
          <p:cNvSpPr>
            <a:spLocks noGrp="1" noChangeArrowheads="1"/>
          </p:cNvSpPr>
          <p:nvPr>
            <p:ph type="ftr" sz="quarter" idx="2"/>
          </p:nvPr>
        </p:nvSpPr>
        <p:spPr bwMode="auto">
          <a:xfrm>
            <a:off x="0" y="6514653"/>
            <a:ext cx="4218305" cy="342229"/>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ea typeface="MS PGothic" pitchFamily="34" charset="-128"/>
                <a:cs typeface="+mn-cs"/>
              </a:defRPr>
            </a:lvl1pPr>
          </a:lstStyle>
          <a:p>
            <a:pPr>
              <a:defRPr/>
            </a:pPr>
            <a:endParaRPr lang="de-DE"/>
          </a:p>
        </p:txBody>
      </p:sp>
      <p:sp>
        <p:nvSpPr>
          <p:cNvPr id="124933" name="Rectangle 5"/>
          <p:cNvSpPr>
            <a:spLocks noGrp="1" noChangeArrowheads="1"/>
          </p:cNvSpPr>
          <p:nvPr>
            <p:ph type="sldNum" sz="quarter" idx="3"/>
          </p:nvPr>
        </p:nvSpPr>
        <p:spPr bwMode="auto">
          <a:xfrm>
            <a:off x="5513992" y="6514653"/>
            <a:ext cx="4218305" cy="342229"/>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ea typeface="MS PGothic" pitchFamily="34" charset="-128"/>
                <a:cs typeface="+mn-cs"/>
              </a:defRPr>
            </a:lvl1pPr>
          </a:lstStyle>
          <a:p>
            <a:pPr>
              <a:defRPr/>
            </a:pPr>
            <a:fld id="{7E44BB0E-86B7-4906-988F-C55E6C6B7A25}" type="slidenum">
              <a:rPr lang="de-DE"/>
              <a:pPr>
                <a:defRPr/>
              </a:pPr>
              <a:t>‹Nr.›</a:t>
            </a:fld>
            <a:endParaRPr lang="de-DE"/>
          </a:p>
        </p:txBody>
      </p:sp>
    </p:spTree>
    <p:extLst>
      <p:ext uri="{BB962C8B-B14F-4D97-AF65-F5344CB8AC3E}">
        <p14:creationId xmlns:p14="http://schemas.microsoft.com/office/powerpoint/2010/main" val="3325285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4218305" cy="34222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Univers Condensed" pitchFamily="34" charset="0"/>
                <a:ea typeface="MS PGothic" pitchFamily="34" charset="-128"/>
                <a:cs typeface="+mn-cs"/>
              </a:defRPr>
            </a:lvl1pPr>
          </a:lstStyle>
          <a:p>
            <a:pPr>
              <a:defRPr/>
            </a:pPr>
            <a:endParaRPr lang="de-DE"/>
          </a:p>
        </p:txBody>
      </p:sp>
      <p:sp>
        <p:nvSpPr>
          <p:cNvPr id="28675" name="Rectangle 3"/>
          <p:cNvSpPr>
            <a:spLocks noGrp="1" noChangeArrowheads="1"/>
          </p:cNvSpPr>
          <p:nvPr>
            <p:ph type="dt" idx="1"/>
          </p:nvPr>
        </p:nvSpPr>
        <p:spPr bwMode="auto">
          <a:xfrm>
            <a:off x="5516245" y="0"/>
            <a:ext cx="4218305" cy="34222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Univers Condensed" pitchFamily="34" charset="0"/>
                <a:ea typeface="MS PGothic" pitchFamily="34" charset="-128"/>
                <a:cs typeface="+mn-cs"/>
              </a:defRPr>
            </a:lvl1pPr>
          </a:lstStyle>
          <a:p>
            <a:pPr>
              <a:defRPr/>
            </a:pPr>
            <a:endParaRPr lang="de-DE"/>
          </a:p>
        </p:txBody>
      </p:sp>
      <p:sp>
        <p:nvSpPr>
          <p:cNvPr id="38916" name="Rectangle 4"/>
          <p:cNvSpPr>
            <a:spLocks noGrp="1" noRot="1" noChangeAspect="1" noChangeArrowheads="1" noTextEdit="1"/>
          </p:cNvSpPr>
          <p:nvPr>
            <p:ph type="sldImg" idx="2"/>
          </p:nvPr>
        </p:nvSpPr>
        <p:spPr bwMode="auto">
          <a:xfrm>
            <a:off x="3055938" y="514350"/>
            <a:ext cx="3624262" cy="2571750"/>
          </a:xfrm>
          <a:prstGeom prst="rect">
            <a:avLst/>
          </a:prstGeom>
          <a:noFill/>
          <a:ln w="9525">
            <a:solidFill>
              <a:srgbClr val="000000"/>
            </a:solidFill>
            <a:miter lim="800000"/>
            <a:headEnd/>
            <a:tailEnd/>
          </a:ln>
        </p:spPr>
      </p:sp>
      <p:sp>
        <p:nvSpPr>
          <p:cNvPr id="28678" name="Rectangle 6"/>
          <p:cNvSpPr>
            <a:spLocks noGrp="1" noChangeArrowheads="1"/>
          </p:cNvSpPr>
          <p:nvPr>
            <p:ph type="ftr" sz="quarter" idx="4"/>
          </p:nvPr>
        </p:nvSpPr>
        <p:spPr bwMode="auto">
          <a:xfrm>
            <a:off x="0" y="6515771"/>
            <a:ext cx="4218305" cy="342229"/>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Univers Condensed" pitchFamily="34" charset="0"/>
                <a:ea typeface="MS PGothic" pitchFamily="34" charset="-128"/>
                <a:cs typeface="+mn-cs"/>
              </a:defRPr>
            </a:lvl1pPr>
          </a:lstStyle>
          <a:p>
            <a:pPr>
              <a:defRPr/>
            </a:pPr>
            <a:endParaRPr lang="de-DE"/>
          </a:p>
        </p:txBody>
      </p:sp>
      <p:sp>
        <p:nvSpPr>
          <p:cNvPr id="28679" name="Rectangle 7"/>
          <p:cNvSpPr>
            <a:spLocks noGrp="1" noChangeArrowheads="1"/>
          </p:cNvSpPr>
          <p:nvPr>
            <p:ph type="sldNum" sz="quarter" idx="5"/>
          </p:nvPr>
        </p:nvSpPr>
        <p:spPr bwMode="auto">
          <a:xfrm>
            <a:off x="5516245" y="6515771"/>
            <a:ext cx="4218305" cy="342229"/>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Univers Condensed" pitchFamily="34" charset="0"/>
                <a:ea typeface="MS PGothic" pitchFamily="34" charset="-128"/>
                <a:cs typeface="+mn-cs"/>
              </a:defRPr>
            </a:lvl1pPr>
          </a:lstStyle>
          <a:p>
            <a:pPr>
              <a:defRPr/>
            </a:pPr>
            <a:fld id="{93ABF2E3-1DB5-48F7-B84F-790E034851CD}" type="slidenum">
              <a:rPr lang="de-DE"/>
              <a:pPr>
                <a:defRPr/>
              </a:pPr>
              <a:t>‹Nr.›</a:t>
            </a:fld>
            <a:endParaRPr lang="de-DE"/>
          </a:p>
        </p:txBody>
      </p:sp>
      <p:sp>
        <p:nvSpPr>
          <p:cNvPr id="8" name="Notizenplatzhalter 7"/>
          <p:cNvSpPr>
            <a:spLocks noGrp="1"/>
          </p:cNvSpPr>
          <p:nvPr>
            <p:ph type="body" sz="quarter" idx="3"/>
          </p:nvPr>
        </p:nvSpPr>
        <p:spPr>
          <a:xfrm>
            <a:off x="973455" y="3257886"/>
            <a:ext cx="7787640" cy="3085652"/>
          </a:xfrm>
          <a:prstGeom prst="rect">
            <a:avLst/>
          </a:prstGeom>
        </p:spPr>
        <p:txBody>
          <a:bodyPr vert="horz" lIns="91440" tIns="45720" rIns="91440" bIns="45720" rtlCol="0">
            <a:normAutofit/>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Tree>
    <p:extLst>
      <p:ext uri="{BB962C8B-B14F-4D97-AF65-F5344CB8AC3E}">
        <p14:creationId xmlns:p14="http://schemas.microsoft.com/office/powerpoint/2010/main" val="16158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97" kern="1200">
        <a:solidFill>
          <a:schemeClr val="tx1"/>
        </a:solidFill>
        <a:latin typeface="Times New Roman" charset="0"/>
        <a:ea typeface="MS PGothic" pitchFamily="34" charset="-128"/>
        <a:cs typeface="ＭＳ Ｐゴシック" charset="-128"/>
      </a:defRPr>
    </a:lvl1pPr>
    <a:lvl2pPr marL="454210" algn="l" rtl="0" eaLnBrk="0" fontAlgn="base" hangingPunct="0">
      <a:spcBef>
        <a:spcPct val="30000"/>
      </a:spcBef>
      <a:spcAft>
        <a:spcPct val="0"/>
      </a:spcAft>
      <a:defRPr sz="1297" kern="1200">
        <a:solidFill>
          <a:schemeClr val="tx1"/>
        </a:solidFill>
        <a:latin typeface="Times New Roman" charset="0"/>
        <a:ea typeface="MS PGothic" pitchFamily="34" charset="-128"/>
        <a:cs typeface="+mn-cs"/>
      </a:defRPr>
    </a:lvl2pPr>
    <a:lvl3pPr marL="909998" algn="l" rtl="0" eaLnBrk="0" fontAlgn="base" hangingPunct="0">
      <a:spcBef>
        <a:spcPct val="30000"/>
      </a:spcBef>
      <a:spcAft>
        <a:spcPct val="0"/>
      </a:spcAft>
      <a:defRPr sz="1297" kern="1200">
        <a:solidFill>
          <a:schemeClr val="tx1"/>
        </a:solidFill>
        <a:latin typeface="Times New Roman" charset="0"/>
        <a:ea typeface="MS PGothic" pitchFamily="34" charset="-128"/>
        <a:cs typeface="+mn-cs"/>
      </a:defRPr>
    </a:lvl3pPr>
    <a:lvl4pPr marL="1365792" algn="l" rtl="0" eaLnBrk="0" fontAlgn="base" hangingPunct="0">
      <a:spcBef>
        <a:spcPct val="30000"/>
      </a:spcBef>
      <a:spcAft>
        <a:spcPct val="0"/>
      </a:spcAft>
      <a:defRPr sz="1297" kern="1200">
        <a:solidFill>
          <a:schemeClr val="tx1"/>
        </a:solidFill>
        <a:latin typeface="Times New Roman" charset="0"/>
        <a:ea typeface="MS PGothic" pitchFamily="34" charset="-128"/>
        <a:cs typeface="+mn-cs"/>
      </a:defRPr>
    </a:lvl4pPr>
    <a:lvl5pPr marL="1821585" algn="l" rtl="0" eaLnBrk="0" fontAlgn="base" hangingPunct="0">
      <a:spcBef>
        <a:spcPct val="30000"/>
      </a:spcBef>
      <a:spcAft>
        <a:spcPct val="0"/>
      </a:spcAft>
      <a:defRPr sz="1297" kern="1200">
        <a:solidFill>
          <a:schemeClr val="tx1"/>
        </a:solidFill>
        <a:latin typeface="Times New Roman" charset="0"/>
        <a:ea typeface="MS PGothic" pitchFamily="34" charset="-128"/>
        <a:cs typeface="+mn-cs"/>
      </a:defRPr>
    </a:lvl5pPr>
    <a:lvl6pPr marL="2278557" algn="l" defTabSz="455712" rtl="0" eaLnBrk="1" latinLnBrk="0" hangingPunct="1">
      <a:defRPr sz="1297" kern="1200">
        <a:solidFill>
          <a:schemeClr val="tx1"/>
        </a:solidFill>
        <a:latin typeface="+mn-lt"/>
        <a:ea typeface="+mn-ea"/>
        <a:cs typeface="+mn-cs"/>
      </a:defRPr>
    </a:lvl6pPr>
    <a:lvl7pPr marL="2734269" algn="l" defTabSz="455712" rtl="0" eaLnBrk="1" latinLnBrk="0" hangingPunct="1">
      <a:defRPr sz="1297" kern="1200">
        <a:solidFill>
          <a:schemeClr val="tx1"/>
        </a:solidFill>
        <a:latin typeface="+mn-lt"/>
        <a:ea typeface="+mn-ea"/>
        <a:cs typeface="+mn-cs"/>
      </a:defRPr>
    </a:lvl7pPr>
    <a:lvl8pPr marL="3189980" algn="l" defTabSz="455712" rtl="0" eaLnBrk="1" latinLnBrk="0" hangingPunct="1">
      <a:defRPr sz="1297" kern="1200">
        <a:solidFill>
          <a:schemeClr val="tx1"/>
        </a:solidFill>
        <a:latin typeface="+mn-lt"/>
        <a:ea typeface="+mn-ea"/>
        <a:cs typeface="+mn-cs"/>
      </a:defRPr>
    </a:lvl8pPr>
    <a:lvl9pPr marL="3645690" algn="l" defTabSz="455712" rtl="0" eaLnBrk="1" latinLnBrk="0" hangingPunct="1">
      <a:defRPr sz="129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sz="1400" dirty="0" smtClean="0">
                <a:solidFill>
                  <a:srgbClr val="FF0000"/>
                </a:solidFill>
              </a:rPr>
              <a:t>Insbesondere wenn die Projektgruppe bereits beim TUGZ in Betreuung ist oder in einer anderen Veranstaltung ein Geschäftsmodell entwickelt hat, kann dies hier noch einmal kurz vorgestellt werden, dies ist aber optional.</a:t>
            </a:r>
            <a:endParaRPr lang="de-DE" dirty="0"/>
          </a:p>
        </p:txBody>
      </p:sp>
      <p:sp>
        <p:nvSpPr>
          <p:cNvPr id="4" name="Foliennummernplatzhalter 3"/>
          <p:cNvSpPr>
            <a:spLocks noGrp="1"/>
          </p:cNvSpPr>
          <p:nvPr>
            <p:ph type="sldNum" sz="quarter" idx="10"/>
          </p:nvPr>
        </p:nvSpPr>
        <p:spPr/>
        <p:txBody>
          <a:bodyPr/>
          <a:lstStyle/>
          <a:p>
            <a:pPr>
              <a:defRPr/>
            </a:pPr>
            <a:fld id="{93ABF2E3-1DB5-48F7-B84F-790E034851CD}" type="slidenum">
              <a:rPr lang="de-DE" smtClean="0"/>
              <a:pPr>
                <a:defRPr/>
              </a:pPr>
              <a:t>8</a:t>
            </a:fld>
            <a:endParaRPr lang="de-DE"/>
          </a:p>
        </p:txBody>
      </p:sp>
    </p:spTree>
    <p:extLst>
      <p:ext uri="{BB962C8B-B14F-4D97-AF65-F5344CB8AC3E}">
        <p14:creationId xmlns:p14="http://schemas.microsoft.com/office/powerpoint/2010/main" val="3492910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93ABF2E3-1DB5-48F7-B84F-790E034851CD}" type="slidenum">
              <a:rPr lang="de-DE" smtClean="0"/>
              <a:pPr>
                <a:defRPr/>
              </a:pPr>
              <a:t>9</a:t>
            </a:fld>
            <a:endParaRPr lang="de-DE"/>
          </a:p>
        </p:txBody>
      </p:sp>
    </p:spTree>
    <p:extLst>
      <p:ext uri="{BB962C8B-B14F-4D97-AF65-F5344CB8AC3E}">
        <p14:creationId xmlns:p14="http://schemas.microsoft.com/office/powerpoint/2010/main" val="2138778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93ABF2E3-1DB5-48F7-B84F-790E034851CD}" type="slidenum">
              <a:rPr lang="de-DE" smtClean="0"/>
              <a:pPr>
                <a:defRPr/>
              </a:pPr>
              <a:t>10</a:t>
            </a:fld>
            <a:endParaRPr lang="de-DE"/>
          </a:p>
        </p:txBody>
      </p:sp>
    </p:spTree>
    <p:extLst>
      <p:ext uri="{BB962C8B-B14F-4D97-AF65-F5344CB8AC3E}">
        <p14:creationId xmlns:p14="http://schemas.microsoft.com/office/powerpoint/2010/main" val="33368838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10.xml"/><Relationship Id="rId7" Type="http://schemas.openxmlformats.org/officeDocument/2006/relationships/image" Target="../media/image1.png"/><Relationship Id="rId2" Type="http://schemas.openxmlformats.org/officeDocument/2006/relationships/tags" Target="../tags/tag9.xml"/><Relationship Id="rId1" Type="http://schemas.openxmlformats.org/officeDocument/2006/relationships/vmlDrawing" Target="../drawings/vmlDrawing2.vml"/><Relationship Id="rId6" Type="http://schemas.openxmlformats.org/officeDocument/2006/relationships/image" Target="../media/image2.jpg"/><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9.xml"/><Relationship Id="rId1" Type="http://schemas.openxmlformats.org/officeDocument/2006/relationships/vmlDrawing" Target="../drawings/vmlDrawing11.vml"/><Relationship Id="rId4" Type="http://schemas.openxmlformats.org/officeDocument/2006/relationships/oleObject" Target="../embeddings/oleObject11.bin"/></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0.xml"/><Relationship Id="rId1" Type="http://schemas.openxmlformats.org/officeDocument/2006/relationships/vmlDrawing" Target="../drawings/vmlDrawing12.vml"/><Relationship Id="rId4" Type="http://schemas.openxmlformats.org/officeDocument/2006/relationships/oleObject" Target="../embeddings/oleObject12.bin"/></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1.xml"/><Relationship Id="rId1" Type="http://schemas.openxmlformats.org/officeDocument/2006/relationships/vmlDrawing" Target="../drawings/vmlDrawing13.vml"/><Relationship Id="rId4" Type="http://schemas.openxmlformats.org/officeDocument/2006/relationships/oleObject" Target="../embeddings/oleObject13.bin"/></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4.xml"/><Relationship Id="rId1" Type="http://schemas.openxmlformats.org/officeDocument/2006/relationships/vmlDrawing" Target="../drawings/vmlDrawing6.vml"/><Relationship Id="rId4" Type="http://schemas.openxmlformats.org/officeDocument/2006/relationships/oleObject" Target="../embeddings/oleObject6.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5.xml"/><Relationship Id="rId1" Type="http://schemas.openxmlformats.org/officeDocument/2006/relationships/vmlDrawing" Target="../drawings/vmlDrawing7.vml"/><Relationship Id="rId4" Type="http://schemas.openxmlformats.org/officeDocument/2006/relationships/oleObject" Target="../embeddings/oleObject7.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6.xml"/><Relationship Id="rId1" Type="http://schemas.openxmlformats.org/officeDocument/2006/relationships/vmlDrawing" Target="../drawings/vmlDrawing8.vml"/><Relationship Id="rId4" Type="http://schemas.openxmlformats.org/officeDocument/2006/relationships/oleObject" Target="../embeddings/oleObject8.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vmlDrawing" Target="../drawings/vmlDrawing9.vml"/><Relationship Id="rId4" Type="http://schemas.openxmlformats.org/officeDocument/2006/relationships/oleObject" Target="../embeddings/oleObject9.bin"/></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8.xml"/><Relationship Id="rId1" Type="http://schemas.openxmlformats.org/officeDocument/2006/relationships/vmlDrawing" Target="../drawings/vmlDrawing10.vml"/><Relationship Id="rId4" Type="http://schemas.openxmlformats.org/officeDocument/2006/relationships/oleObject" Target="../embeddings/oleObject10.bin"/></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00_Titelfolie">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44275" name="think-cell Slide" r:id="rId5" imgW="0" imgH="0" progId="TCLayout.ActiveDocument.1">
                  <p:embed/>
                </p:oleObj>
              </mc:Choice>
              <mc:Fallback>
                <p:oleObj name="think-cell Slide" r:id="rId5" imgW="0" imgH="0" progId="TCLayout.ActiveDocument.1">
                  <p:embed/>
                  <p:pic>
                    <p:nvPicPr>
                      <p:cNvPr id="0" name="AutoShape 9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hteck 11"/>
          <p:cNvSpPr>
            <a:spLocks noChangeArrowheads="1"/>
          </p:cNvSpPr>
          <p:nvPr userDrawn="1">
            <p:custDataLst>
              <p:tags r:id="rId3"/>
            </p:custDataLst>
          </p:nvPr>
        </p:nvSpPr>
        <p:spPr bwMode="auto">
          <a:xfrm>
            <a:off x="7067685" y="277755"/>
            <a:ext cx="3579713" cy="504719"/>
          </a:xfrm>
          <a:prstGeom prst="rect">
            <a:avLst/>
          </a:prstGeom>
          <a:solidFill>
            <a:srgbClr val="FFFFFF"/>
          </a:solidFill>
          <a:ln w="9525" algn="ctr">
            <a:solidFill>
              <a:srgbClr val="FFFFFF"/>
            </a:solidFill>
            <a:round/>
            <a:headEnd/>
            <a:tailEnd/>
          </a:ln>
        </p:spPr>
        <p:txBody>
          <a:bodyPr wrap="none" lIns="103825" tIns="51912" rIns="103825" bIns="51912" anchor="ctr"/>
          <a:lstStyle/>
          <a:p>
            <a:pPr algn="ctr" eaLnBrk="0" hangingPunct="0">
              <a:defRPr/>
            </a:pPr>
            <a:endParaRPr lang="de-DE">
              <a:solidFill>
                <a:srgbClr val="000000"/>
              </a:solidFill>
              <a:latin typeface="Lucida Sans Unicode" pitchFamily="34" charset="0"/>
              <a:cs typeface="Lucida Sans Unicode" pitchFamily="34" charset="0"/>
            </a:endParaRPr>
          </a:p>
        </p:txBody>
      </p:sp>
      <p:sp>
        <p:nvSpPr>
          <p:cNvPr id="11" name="Rechteck 10"/>
          <p:cNvSpPr/>
          <p:nvPr userDrawn="1"/>
        </p:nvSpPr>
        <p:spPr>
          <a:xfrm>
            <a:off x="574675" y="7128000"/>
            <a:ext cx="9504000" cy="432000"/>
          </a:xfrm>
          <a:prstGeom prst="rect">
            <a:avLst/>
          </a:prstGeom>
        </p:spPr>
        <p:txBody>
          <a:bodyPr wrap="square" lIns="0" tIns="0" rIns="0" bIns="0">
            <a:noAutofit/>
          </a:bodyPr>
          <a:lstStyle/>
          <a:p>
            <a:pPr algn="ctr"/>
            <a:r>
              <a:rPr lang="de-DE" sz="1100" dirty="0" smtClean="0">
                <a:solidFill>
                  <a:schemeClr val="tx1">
                    <a:lumMod val="65000"/>
                    <a:lumOff val="35000"/>
                  </a:schemeClr>
                </a:solidFill>
                <a:latin typeface="+mn-lt"/>
              </a:rPr>
              <a:t>Der ego.-INKUBATOR „Financial Technology (FINTECH)“ wird durch das Ministerium für Wissenschaft,</a:t>
            </a:r>
            <a:r>
              <a:rPr lang="de-DE" sz="1100" baseline="0" dirty="0" smtClean="0">
                <a:solidFill>
                  <a:schemeClr val="tx1">
                    <a:lumMod val="65000"/>
                    <a:lumOff val="35000"/>
                  </a:schemeClr>
                </a:solidFill>
                <a:latin typeface="+mn-lt"/>
              </a:rPr>
              <a:t> </a:t>
            </a:r>
            <a:r>
              <a:rPr lang="de-DE" sz="1100" dirty="0" smtClean="0">
                <a:solidFill>
                  <a:schemeClr val="tx1">
                    <a:lumMod val="65000"/>
                    <a:lumOff val="35000"/>
                  </a:schemeClr>
                </a:solidFill>
                <a:latin typeface="+mn-lt"/>
              </a:rPr>
              <a:t>Wirtschaft und Digitalisierung </a:t>
            </a:r>
            <a:br>
              <a:rPr lang="de-DE" sz="1100" dirty="0" smtClean="0">
                <a:solidFill>
                  <a:schemeClr val="tx1">
                    <a:lumMod val="65000"/>
                    <a:lumOff val="35000"/>
                  </a:schemeClr>
                </a:solidFill>
                <a:latin typeface="+mn-lt"/>
              </a:rPr>
            </a:br>
            <a:r>
              <a:rPr lang="de-DE" sz="1100" dirty="0" smtClean="0">
                <a:solidFill>
                  <a:schemeClr val="tx1">
                    <a:lumMod val="65000"/>
                    <a:lumOff val="35000"/>
                  </a:schemeClr>
                </a:solidFill>
                <a:latin typeface="+mn-lt"/>
              </a:rPr>
              <a:t>des Landes Sachsen-Anhalt mit Mitteln des Europäischen Fonds für regionale Entwicklung (EFRE) gefördert. </a:t>
            </a:r>
          </a:p>
          <a:p>
            <a:pPr algn="ctr"/>
            <a:endParaRPr lang="de-DE" sz="1100" dirty="0" smtClean="0">
              <a:solidFill>
                <a:schemeClr val="tx1">
                  <a:lumMod val="65000"/>
                  <a:lumOff val="35000"/>
                </a:schemeClr>
              </a:solidFill>
              <a:latin typeface="+mn-lt"/>
            </a:endParaRPr>
          </a:p>
        </p:txBody>
      </p:sp>
      <p:sp>
        <p:nvSpPr>
          <p:cNvPr id="8" name="Bildplatzhalter 7"/>
          <p:cNvSpPr>
            <a:spLocks noGrp="1"/>
          </p:cNvSpPr>
          <p:nvPr>
            <p:ph type="pic" sz="quarter" idx="10" hasCustomPrompt="1"/>
          </p:nvPr>
        </p:nvSpPr>
        <p:spPr>
          <a:xfrm>
            <a:off x="574675" y="1259557"/>
            <a:ext cx="9505325" cy="3564000"/>
          </a:xfrm>
        </p:spPr>
        <p:txBody>
          <a:bodyPr anchor="b" anchorCtr="0">
            <a:noAutofit/>
          </a:bodyPr>
          <a:lstStyle>
            <a:lvl1pPr marL="0" indent="0" algn="ctr">
              <a:buNone/>
              <a:defRPr sz="1400" baseline="0">
                <a:solidFill>
                  <a:schemeClr val="bg1">
                    <a:lumMod val="50000"/>
                  </a:schemeClr>
                </a:solidFill>
                <a:sym typeface="Wingdings" panose="05000000000000000000" pitchFamily="2" charset="2"/>
              </a:defRPr>
            </a:lvl1pPr>
          </a:lstStyle>
          <a:p>
            <a:r>
              <a:rPr lang="de-DE" dirty="0" smtClean="0"/>
              <a:t>Picture </a:t>
            </a:r>
            <a:r>
              <a:rPr lang="de-DE" dirty="0" err="1" smtClean="0"/>
              <a:t>of</a:t>
            </a:r>
            <a:r>
              <a:rPr lang="de-DE" dirty="0" smtClean="0"/>
              <a:t> </a:t>
            </a:r>
            <a:r>
              <a:rPr lang="de-DE" dirty="0" err="1" smtClean="0"/>
              <a:t>your</a:t>
            </a:r>
            <a:r>
              <a:rPr lang="de-DE" dirty="0" smtClean="0"/>
              <a:t> Project (</a:t>
            </a:r>
            <a:r>
              <a:rPr lang="de-DE" dirty="0" err="1" smtClean="0"/>
              <a:t>if</a:t>
            </a:r>
            <a:r>
              <a:rPr lang="de-DE" dirty="0" smtClean="0"/>
              <a:t> </a:t>
            </a:r>
            <a:r>
              <a:rPr lang="de-DE" dirty="0" err="1" smtClean="0"/>
              <a:t>it</a:t>
            </a:r>
            <a:r>
              <a:rPr lang="de-DE" dirty="0" smtClean="0"/>
              <a:t> </a:t>
            </a:r>
            <a:r>
              <a:rPr lang="de-DE" dirty="0" err="1" smtClean="0"/>
              <a:t>is</a:t>
            </a:r>
            <a:r>
              <a:rPr lang="de-DE" dirty="0" smtClean="0"/>
              <a:t> </a:t>
            </a:r>
            <a:r>
              <a:rPr lang="de-DE" dirty="0" err="1" smtClean="0"/>
              <a:t>possible</a:t>
            </a:r>
            <a:r>
              <a:rPr lang="de-DE" dirty="0" smtClean="0"/>
              <a:t>)</a:t>
            </a:r>
            <a:endParaRPr lang="de-DE" dirty="0"/>
          </a:p>
        </p:txBody>
      </p:sp>
      <p:sp>
        <p:nvSpPr>
          <p:cNvPr id="9" name="Rechteck 8"/>
          <p:cNvSpPr/>
          <p:nvPr userDrawn="1"/>
        </p:nvSpPr>
        <p:spPr>
          <a:xfrm>
            <a:off x="4691050" y="6242602"/>
            <a:ext cx="1856374" cy="6848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247489" y="6300000"/>
            <a:ext cx="4160323" cy="720000"/>
          </a:xfrm>
          <a:prstGeom prst="rect">
            <a:avLst/>
          </a:prstGeom>
        </p:spPr>
      </p:pic>
      <p:sp>
        <p:nvSpPr>
          <p:cNvPr id="18" name="Titel 17"/>
          <p:cNvSpPr>
            <a:spLocks noGrp="1"/>
          </p:cNvSpPr>
          <p:nvPr>
            <p:ph type="title" hasCustomPrompt="1"/>
          </p:nvPr>
        </p:nvSpPr>
        <p:spPr>
          <a:xfrm>
            <a:off x="0" y="4824000"/>
            <a:ext cx="10655300" cy="1296000"/>
          </a:xfrm>
        </p:spPr>
        <p:txBody>
          <a:bodyPr rIns="576000"/>
          <a:lstStyle>
            <a:lvl1pPr algn="ctr">
              <a:defRPr baseline="0"/>
            </a:lvl1pPr>
          </a:lstStyle>
          <a:p>
            <a:r>
              <a:rPr lang="de-DE" dirty="0" smtClean="0"/>
              <a:t>Titel </a:t>
            </a:r>
            <a:r>
              <a:rPr lang="de-DE" dirty="0" err="1" smtClean="0"/>
              <a:t>and</a:t>
            </a:r>
            <a:r>
              <a:rPr lang="de-DE" dirty="0" smtClean="0"/>
              <a:t> </a:t>
            </a:r>
            <a:r>
              <a:rPr lang="de-DE" dirty="0" err="1" smtClean="0"/>
              <a:t>undertitel</a:t>
            </a:r>
            <a:r>
              <a:rPr lang="de-DE" dirty="0" smtClean="0"/>
              <a:t> </a:t>
            </a:r>
            <a:r>
              <a:rPr lang="de-DE" dirty="0" err="1" smtClean="0"/>
              <a:t>fill</a:t>
            </a:r>
            <a:r>
              <a:rPr lang="de-DE" dirty="0" smtClean="0"/>
              <a:t> in </a:t>
            </a:r>
            <a:r>
              <a:rPr lang="de-DE" dirty="0" err="1" smtClean="0"/>
              <a:t>here</a:t>
            </a:r>
            <a:endParaRPr lang="de-DE" dirty="0"/>
          </a:p>
        </p:txBody>
      </p:sp>
      <p:pic>
        <p:nvPicPr>
          <p:cNvPr id="44259" name="Picture 227"/>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573673" y="1562"/>
            <a:ext cx="4078287" cy="96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Die Dokumentation">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9433"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Datumsplatzhalter 11"/>
          <p:cNvSpPr>
            <a:spLocks noGrp="1"/>
          </p:cNvSpPr>
          <p:nvPr>
            <p:ph type="dt" sz="half" idx="14"/>
          </p:nvPr>
        </p:nvSpPr>
        <p:spPr/>
        <p:txBody>
          <a:bodyPr/>
          <a:lstStyle/>
          <a:p>
            <a:pPr>
              <a:defRPr/>
            </a:pPr>
            <a:r>
              <a:rPr lang="de-DE" smtClean="0"/>
              <a:t>Magdeburg | </a:t>
            </a:r>
            <a:fld id="{4860668C-1425-4FFE-849D-CF801F981B72}" type="datetime1">
              <a:rPr lang="de-DE" smtClean="0"/>
              <a:t>05.07.2018</a:t>
            </a:fld>
            <a:endParaRPr dirty="0"/>
          </a:p>
        </p:txBody>
      </p:sp>
      <p:sp>
        <p:nvSpPr>
          <p:cNvPr id="13" name="Fußzeilenplatzhalter 12"/>
          <p:cNvSpPr>
            <a:spLocks noGrp="1"/>
          </p:cNvSpPr>
          <p:nvPr>
            <p:ph type="ftr" sz="quarter" idx="15"/>
          </p:nvPr>
        </p:nvSpPr>
        <p:spPr/>
        <p:txBody>
          <a:bodyPr/>
          <a:lstStyle/>
          <a:p>
            <a:pPr>
              <a:defRPr/>
            </a:pPr>
            <a:r>
              <a:rPr lang="de-DE" dirty="0" err="1" smtClean="0"/>
              <a:t>FinTech</a:t>
            </a:r>
            <a:r>
              <a:rPr lang="de-DE" dirty="0" smtClean="0"/>
              <a:t> </a:t>
            </a:r>
            <a:r>
              <a:rPr lang="de-DE" dirty="0" err="1" smtClean="0"/>
              <a:t>ego</a:t>
            </a:r>
            <a:r>
              <a:rPr lang="de-DE" dirty="0" smtClean="0"/>
              <a:t>.-INKUBATOR</a:t>
            </a:r>
            <a:endParaRPr lang="de-DE" dirty="0"/>
          </a:p>
        </p:txBody>
      </p:sp>
      <p:sp>
        <p:nvSpPr>
          <p:cNvPr id="14" name="Foliennummernplatzhalter 13"/>
          <p:cNvSpPr>
            <a:spLocks noGrp="1"/>
          </p:cNvSpPr>
          <p:nvPr>
            <p:ph type="sldNum" sz="quarter" idx="16"/>
          </p:nvPr>
        </p:nvSpPr>
        <p:spPr/>
        <p:txBody>
          <a:bodyPr/>
          <a:lstStyle/>
          <a:p>
            <a:pPr>
              <a:defRPr/>
            </a:pPr>
            <a:fld id="{65FDB2CE-DEDC-46F3-ADBE-B1DC1DB4F4EA}" type="slidenum">
              <a:rPr lang="de-DE" smtClean="0"/>
              <a:pPr>
                <a:defRPr/>
              </a:pPr>
              <a:t>‹Nr.›</a:t>
            </a:fld>
            <a:endParaRPr lang="de-DE" dirty="0"/>
          </a:p>
        </p:txBody>
      </p:sp>
      <p:sp>
        <p:nvSpPr>
          <p:cNvPr id="15" name="Titel 5"/>
          <p:cNvSpPr>
            <a:spLocks noGrp="1"/>
          </p:cNvSpPr>
          <p:nvPr>
            <p:ph type="title" hasCustomPrompt="1"/>
          </p:nvPr>
        </p:nvSpPr>
        <p:spPr>
          <a:xfrm>
            <a:off x="0" y="1008000"/>
            <a:ext cx="10655300" cy="468000"/>
          </a:xfrm>
        </p:spPr>
        <p:txBody>
          <a:bodyPr>
            <a:normAutofit/>
          </a:bodyPr>
          <a:lstStyle>
            <a:lvl1pPr>
              <a:defRPr baseline="0"/>
            </a:lvl1pPr>
          </a:lstStyle>
          <a:p>
            <a:r>
              <a:rPr lang="de-DE" dirty="0" smtClean="0"/>
              <a:t>The </a:t>
            </a:r>
            <a:r>
              <a:rPr lang="de-DE" dirty="0" err="1" smtClean="0"/>
              <a:t>documentation</a:t>
            </a:r>
            <a:endParaRPr lang="de-DE" dirty="0"/>
          </a:p>
        </p:txBody>
      </p:sp>
      <p:sp>
        <p:nvSpPr>
          <p:cNvPr id="5" name="Bildplatzhalter 4"/>
          <p:cNvSpPr>
            <a:spLocks noGrp="1"/>
          </p:cNvSpPr>
          <p:nvPr>
            <p:ph type="pic" sz="quarter" idx="17" hasCustomPrompt="1"/>
          </p:nvPr>
        </p:nvSpPr>
        <p:spPr>
          <a:xfrm>
            <a:off x="1583650" y="1584000"/>
            <a:ext cx="7488000" cy="5616000"/>
          </a:xfrm>
          <a:solidFill>
            <a:schemeClr val="bg2"/>
          </a:solidFill>
        </p:spPr>
        <p:txBody>
          <a:bodyPr anchor="ctr" anchorCtr="0"/>
          <a:lstStyle>
            <a:lvl1pPr marL="125365" indent="0" algn="ctr">
              <a:buNone/>
              <a:defRPr sz="4200" baseline="0">
                <a:solidFill>
                  <a:schemeClr val="bg1"/>
                </a:solidFill>
              </a:defRPr>
            </a:lvl1pPr>
          </a:lstStyle>
          <a:p>
            <a:r>
              <a:rPr lang="de-DE" dirty="0" smtClean="0"/>
              <a:t>Draw/Picture/Rendering</a:t>
            </a:r>
            <a:endParaRPr lang="de-DE" dirty="0"/>
          </a:p>
        </p:txBody>
      </p:sp>
    </p:spTree>
    <p:extLst>
      <p:ext uri="{BB962C8B-B14F-4D97-AF65-F5344CB8AC3E}">
        <p14:creationId xmlns:p14="http://schemas.microsoft.com/office/powerpoint/2010/main" val="327934936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Nur Titel">
    <p:spTree>
      <p:nvGrpSpPr>
        <p:cNvPr id="1" name=""/>
        <p:cNvGrpSpPr/>
        <p:nvPr/>
      </p:nvGrpSpPr>
      <p:grpSpPr>
        <a:xfrm>
          <a:off x="0" y="0"/>
          <a:ext cx="0" cy="0"/>
          <a:chOff x="0" y="0"/>
          <a:chExt cx="0" cy="0"/>
        </a:xfrm>
      </p:grpSpPr>
      <p:graphicFrame>
        <p:nvGraphicFramePr>
          <p:cNvPr id="3"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49391" name="think-cell Slide" r:id="rId4" imgW="0" imgH="0" progId="TCLayout.ActiveDocument.1">
                  <p:embed/>
                </p:oleObj>
              </mc:Choice>
              <mc:Fallback>
                <p:oleObj name="think-cell Slide" r:id="rId4" imgW="0" imgH="0" progId="TCLayout.ActiveDocument.1">
                  <p:embed/>
                  <p:pic>
                    <p:nvPicPr>
                      <p:cNvPr id="0" name="AutoShape 9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itel 9"/>
          <p:cNvSpPr>
            <a:spLocks noGrp="1"/>
          </p:cNvSpPr>
          <p:nvPr>
            <p:ph type="title"/>
          </p:nvPr>
        </p:nvSpPr>
        <p:spPr/>
        <p:txBody>
          <a:bodyPr/>
          <a:lstStyle/>
          <a:p>
            <a:r>
              <a:rPr lang="de-DE" smtClean="0"/>
              <a:t>Titelmasterformat durch Klicken bearbeiten</a:t>
            </a:r>
            <a:endParaRPr lang="de-DE"/>
          </a:p>
        </p:txBody>
      </p:sp>
      <p:sp>
        <p:nvSpPr>
          <p:cNvPr id="2" name="Datumsplatzhalter 1"/>
          <p:cNvSpPr>
            <a:spLocks noGrp="1"/>
          </p:cNvSpPr>
          <p:nvPr>
            <p:ph type="dt" sz="half" idx="10"/>
          </p:nvPr>
        </p:nvSpPr>
        <p:spPr/>
        <p:txBody>
          <a:bodyPr/>
          <a:lstStyle/>
          <a:p>
            <a:pPr>
              <a:defRPr/>
            </a:pPr>
            <a:r>
              <a:rPr lang="de-DE" smtClean="0"/>
              <a:t>Magdeburg | </a:t>
            </a:r>
            <a:fld id="{71E2160E-2A5A-4237-A02C-2A3E90F65C21}" type="datetime1">
              <a:rPr lang="de-DE" smtClean="0"/>
              <a:t>05.07.2018</a:t>
            </a:fld>
            <a:endParaRPr dirty="0"/>
          </a:p>
        </p:txBody>
      </p:sp>
      <p:sp>
        <p:nvSpPr>
          <p:cNvPr id="4" name="Fußzeilenplatzhalter 3"/>
          <p:cNvSpPr>
            <a:spLocks noGrp="1"/>
          </p:cNvSpPr>
          <p:nvPr>
            <p:ph type="ftr" sz="quarter" idx="11"/>
          </p:nvPr>
        </p:nvSpPr>
        <p:spPr/>
        <p:txBody>
          <a:bodyPr/>
          <a:lstStyle/>
          <a:p>
            <a:pPr>
              <a:defRPr/>
            </a:pPr>
            <a:r>
              <a:rPr lang="de-DE" dirty="0" err="1" smtClean="0"/>
              <a:t>FinTech</a:t>
            </a:r>
            <a:r>
              <a:rPr lang="de-DE" dirty="0" smtClean="0"/>
              <a:t> </a:t>
            </a:r>
            <a:r>
              <a:rPr lang="de-DE" dirty="0" err="1" smtClean="0"/>
              <a:t>ego</a:t>
            </a:r>
            <a:r>
              <a:rPr lang="de-DE" dirty="0" smtClean="0"/>
              <a:t>.-INKUBATOR</a:t>
            </a:r>
            <a:endParaRPr lang="de-DE" dirty="0"/>
          </a:p>
        </p:txBody>
      </p:sp>
      <p:sp>
        <p:nvSpPr>
          <p:cNvPr id="5" name="Foliennummernplatzhalter 4"/>
          <p:cNvSpPr>
            <a:spLocks noGrp="1"/>
          </p:cNvSpPr>
          <p:nvPr>
            <p:ph type="sldNum" sz="quarter" idx="12"/>
          </p:nvPr>
        </p:nvSpPr>
        <p:spPr/>
        <p:txBody>
          <a:bodyPr/>
          <a:lstStyle/>
          <a:p>
            <a:pPr>
              <a:defRPr/>
            </a:pPr>
            <a:fld id="{65FDB2CE-DEDC-46F3-ADBE-B1DC1DB4F4EA}" type="slidenum">
              <a:rPr lang="de-DE" smtClean="0"/>
              <a:pPr>
                <a:defRPr/>
              </a:pPr>
              <a:t>‹Nr.›</a:t>
            </a:fld>
            <a:endParaRPr lang="de-DE"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19" name="Rechteck 18"/>
          <p:cNvSpPr/>
          <p:nvPr userDrawn="1"/>
        </p:nvSpPr>
        <p:spPr>
          <a:xfrm>
            <a:off x="0" y="0"/>
            <a:ext cx="10655300" cy="7559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de-DE"/>
          </a:p>
        </p:txBody>
      </p:sp>
      <p:graphicFrame>
        <p:nvGraphicFramePr>
          <p:cNvPr id="2"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0414" name="think-cell Slide" r:id="rId4" imgW="0" imgH="0" progId="TCLayout.ActiveDocument.1">
                  <p:embed/>
                </p:oleObj>
              </mc:Choice>
              <mc:Fallback>
                <p:oleObj name="think-cell Slide" r:id="rId4" imgW="0" imgH="0" progId="TCLayout.ActiveDocument.1">
                  <p:embed/>
                  <p:pic>
                    <p:nvPicPr>
                      <p:cNvPr id="0" name="AutoShape 90"/>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Datumsplatzhalter 15"/>
          <p:cNvSpPr>
            <a:spLocks noGrp="1"/>
          </p:cNvSpPr>
          <p:nvPr>
            <p:ph type="dt" sz="half" idx="10"/>
          </p:nvPr>
        </p:nvSpPr>
        <p:spPr/>
        <p:txBody>
          <a:bodyPr/>
          <a:lstStyle>
            <a:lvl1pPr>
              <a:defRPr>
                <a:solidFill>
                  <a:schemeClr val="bg1">
                    <a:lumMod val="50000"/>
                  </a:schemeClr>
                </a:solidFill>
              </a:defRPr>
            </a:lvl1pPr>
          </a:lstStyle>
          <a:p>
            <a:pPr>
              <a:defRPr/>
            </a:pPr>
            <a:r>
              <a:rPr lang="de-DE" smtClean="0"/>
              <a:t>Magdeburg | </a:t>
            </a:r>
            <a:fld id="{4A49FB61-7694-4C64-92BA-8B43CFE03205}" type="datetime1">
              <a:rPr lang="de-DE" smtClean="0"/>
              <a:t>05.07.2018</a:t>
            </a:fld>
            <a:endParaRPr dirty="0"/>
          </a:p>
        </p:txBody>
      </p:sp>
      <p:sp>
        <p:nvSpPr>
          <p:cNvPr id="17" name="Fußzeilenplatzhalter 16"/>
          <p:cNvSpPr>
            <a:spLocks noGrp="1"/>
          </p:cNvSpPr>
          <p:nvPr>
            <p:ph type="ftr" sz="quarter" idx="11"/>
          </p:nvPr>
        </p:nvSpPr>
        <p:spPr/>
        <p:txBody>
          <a:bodyPr/>
          <a:lstStyle>
            <a:lvl1pPr>
              <a:defRPr>
                <a:solidFill>
                  <a:schemeClr val="bg1">
                    <a:lumMod val="50000"/>
                  </a:schemeClr>
                </a:solidFill>
              </a:defRPr>
            </a:lvl1pPr>
          </a:lstStyle>
          <a:p>
            <a:pPr>
              <a:defRPr/>
            </a:pPr>
            <a:r>
              <a:rPr lang="de-DE" dirty="0" err="1" smtClean="0"/>
              <a:t>FinTech</a:t>
            </a:r>
            <a:r>
              <a:rPr lang="de-DE" dirty="0" smtClean="0"/>
              <a:t> </a:t>
            </a:r>
            <a:r>
              <a:rPr lang="de-DE" dirty="0" err="1" smtClean="0"/>
              <a:t>ego</a:t>
            </a:r>
            <a:r>
              <a:rPr lang="de-DE" dirty="0" smtClean="0"/>
              <a:t>.-INKUBATOR</a:t>
            </a:r>
            <a:endParaRPr lang="de-DE" dirty="0"/>
          </a:p>
        </p:txBody>
      </p:sp>
      <p:sp>
        <p:nvSpPr>
          <p:cNvPr id="18" name="Foliennummernplatzhalter 17"/>
          <p:cNvSpPr>
            <a:spLocks noGrp="1"/>
          </p:cNvSpPr>
          <p:nvPr>
            <p:ph type="sldNum" sz="quarter" idx="12"/>
          </p:nvPr>
        </p:nvSpPr>
        <p:spPr/>
        <p:txBody>
          <a:bodyPr/>
          <a:lstStyle>
            <a:lvl1pPr>
              <a:defRPr>
                <a:solidFill>
                  <a:schemeClr val="bg1">
                    <a:lumMod val="50000"/>
                  </a:schemeClr>
                </a:solidFill>
              </a:defRPr>
            </a:lvl1pPr>
          </a:lstStyle>
          <a:p>
            <a:pPr>
              <a:defRPr/>
            </a:pPr>
            <a:fld id="{65FDB2CE-DEDC-46F3-ADBE-B1DC1DB4F4EA}" type="slidenum">
              <a:rPr lang="de-DE" smtClean="0"/>
              <a:pPr>
                <a:defRPr/>
              </a:pPr>
              <a:t>‹Nr.›</a:t>
            </a:fld>
            <a:endParaRPr lang="de-DE"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_Titel und Inhalt">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45297" name="think-cell Slide" r:id="rId4" imgW="0" imgH="0" progId="TCLayout.ActiveDocument.1">
                  <p:embed/>
                </p:oleObj>
              </mc:Choice>
              <mc:Fallback>
                <p:oleObj name="think-cell Slide" r:id="rId4" imgW="0" imgH="0" progId="TCLayout.ActiveDocument.1">
                  <p:embed/>
                  <p:pic>
                    <p:nvPicPr>
                      <p:cNvPr id="0" name="AutoShape 9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Inhaltsplatzhalter 2"/>
          <p:cNvSpPr>
            <a:spLocks noGrp="1"/>
          </p:cNvSpPr>
          <p:nvPr>
            <p:ph idx="1" hasCustomPrompt="1"/>
          </p:nvPr>
        </p:nvSpPr>
        <p:spPr/>
        <p:txBody>
          <a:bodyPr/>
          <a:lstStyle>
            <a:lvl1pPr>
              <a:spcAft>
                <a:spcPts val="600"/>
              </a:spcAft>
              <a:defRPr/>
            </a:lvl1pPr>
            <a:lvl2pPr>
              <a:spcBef>
                <a:spcPts val="0"/>
              </a:spcBef>
              <a:defRPr/>
            </a:lvl2pPr>
            <a:lvl3pPr>
              <a:defRPr/>
            </a:lvl3pPr>
            <a:lvl4pPr>
              <a:defRPr/>
            </a:lvl4pPr>
            <a:lvl5pPr>
              <a:defRPr/>
            </a:lvl5pPr>
          </a:lstStyle>
          <a:p>
            <a:pPr lvl="0"/>
            <a:r>
              <a:rPr lang="de-DE" dirty="0" smtClean="0"/>
              <a:t>Edit </a:t>
            </a:r>
            <a:r>
              <a:rPr lang="de-DE" dirty="0" err="1" smtClean="0"/>
              <a:t>textmasterformats</a:t>
            </a:r>
            <a:r>
              <a:rPr lang="de-DE" dirty="0" smtClean="0"/>
              <a:t> </a:t>
            </a:r>
            <a:r>
              <a:rPr lang="de-DE" dirty="0" err="1" smtClean="0"/>
              <a:t>with</a:t>
            </a:r>
            <a:r>
              <a:rPr lang="de-DE" dirty="0" smtClean="0"/>
              <a:t> </a:t>
            </a:r>
            <a:r>
              <a:rPr lang="de-DE" dirty="0" err="1" smtClean="0"/>
              <a:t>click</a:t>
            </a:r>
            <a:r>
              <a:rPr lang="de-DE" dirty="0" smtClean="0"/>
              <a:t> </a:t>
            </a:r>
            <a:r>
              <a:rPr lang="de-DE" dirty="0" err="1" smtClean="0"/>
              <a:t>here</a:t>
            </a:r>
            <a:endParaRPr lang="de-DE" dirty="0" smtClean="0"/>
          </a:p>
          <a:p>
            <a:pPr lvl="1"/>
            <a:r>
              <a:rPr lang="de-DE" dirty="0" smtClean="0"/>
              <a:t>Second </a:t>
            </a:r>
            <a:r>
              <a:rPr lang="de-DE" dirty="0" err="1" smtClean="0"/>
              <a:t>stage</a:t>
            </a:r>
            <a:endParaRPr lang="de-DE" dirty="0" smtClean="0"/>
          </a:p>
          <a:p>
            <a:pPr lvl="2"/>
            <a:r>
              <a:rPr lang="de-DE" dirty="0" smtClean="0"/>
              <a:t>Third </a:t>
            </a:r>
            <a:r>
              <a:rPr lang="de-DE" dirty="0" err="1" smtClean="0"/>
              <a:t>stage</a:t>
            </a:r>
            <a:endParaRPr lang="de-DE" dirty="0" smtClean="0"/>
          </a:p>
          <a:p>
            <a:pPr lvl="3"/>
            <a:r>
              <a:rPr lang="de-DE" dirty="0" err="1" smtClean="0"/>
              <a:t>Fourth</a:t>
            </a:r>
            <a:r>
              <a:rPr lang="de-DE" dirty="0" smtClean="0"/>
              <a:t> </a:t>
            </a:r>
            <a:r>
              <a:rPr lang="de-DE" dirty="0" err="1" smtClean="0"/>
              <a:t>stage</a:t>
            </a:r>
            <a:endParaRPr lang="de-DE" dirty="0" smtClean="0"/>
          </a:p>
          <a:p>
            <a:pPr lvl="4"/>
            <a:r>
              <a:rPr lang="de-DE" dirty="0" err="1" smtClean="0"/>
              <a:t>Fifth</a:t>
            </a:r>
            <a:r>
              <a:rPr lang="de-DE" dirty="0" smtClean="0"/>
              <a:t> </a:t>
            </a:r>
            <a:r>
              <a:rPr lang="de-DE" dirty="0" err="1" smtClean="0"/>
              <a:t>stage</a:t>
            </a:r>
            <a:endParaRPr lang="de-DE" dirty="0"/>
          </a:p>
        </p:txBody>
      </p:sp>
      <p:sp>
        <p:nvSpPr>
          <p:cNvPr id="7" name="Titel 6"/>
          <p:cNvSpPr>
            <a:spLocks noGrp="1"/>
          </p:cNvSpPr>
          <p:nvPr>
            <p:ph type="title" hasCustomPrompt="1"/>
          </p:nvPr>
        </p:nvSpPr>
        <p:spPr/>
        <p:txBody>
          <a:bodyPr/>
          <a:lstStyle>
            <a:lvl1pPr>
              <a:defRPr baseline="0"/>
            </a:lvl1pPr>
          </a:lstStyle>
          <a:p>
            <a:r>
              <a:rPr lang="de-DE" dirty="0" smtClean="0"/>
              <a:t>Edit </a:t>
            </a:r>
            <a:r>
              <a:rPr lang="de-DE" dirty="0" err="1" smtClean="0"/>
              <a:t>titelmasterformat</a:t>
            </a:r>
            <a:r>
              <a:rPr lang="de-DE" dirty="0" smtClean="0"/>
              <a:t> </a:t>
            </a:r>
            <a:r>
              <a:rPr lang="de-DE" dirty="0" err="1" smtClean="0"/>
              <a:t>with</a:t>
            </a:r>
            <a:r>
              <a:rPr lang="de-DE" dirty="0" smtClean="0"/>
              <a:t> </a:t>
            </a:r>
            <a:r>
              <a:rPr lang="de-DE" dirty="0" err="1" smtClean="0"/>
              <a:t>click</a:t>
            </a:r>
            <a:r>
              <a:rPr lang="de-DE" dirty="0" smtClean="0"/>
              <a:t> </a:t>
            </a:r>
            <a:r>
              <a:rPr lang="de-DE" dirty="0" err="1" smtClean="0"/>
              <a:t>here</a:t>
            </a:r>
            <a:endParaRPr lang="de-DE" dirty="0"/>
          </a:p>
        </p:txBody>
      </p:sp>
      <p:sp>
        <p:nvSpPr>
          <p:cNvPr id="2" name="Datumsplatzhalter 1"/>
          <p:cNvSpPr>
            <a:spLocks noGrp="1"/>
          </p:cNvSpPr>
          <p:nvPr>
            <p:ph type="dt" sz="half" idx="10"/>
          </p:nvPr>
        </p:nvSpPr>
        <p:spPr/>
        <p:txBody>
          <a:bodyPr/>
          <a:lstStyle/>
          <a:p>
            <a:pPr>
              <a:defRPr/>
            </a:pPr>
            <a:r>
              <a:rPr lang="de-DE" smtClean="0"/>
              <a:t>Magdeburg | </a:t>
            </a:r>
            <a:fld id="{77C6FF75-9796-4E4F-9834-F6A0467E3C55}" type="datetime1">
              <a:rPr lang="de-DE" smtClean="0"/>
              <a:t>05.07.2018</a:t>
            </a:fld>
            <a:endParaRPr dirty="0"/>
          </a:p>
        </p:txBody>
      </p:sp>
      <p:sp>
        <p:nvSpPr>
          <p:cNvPr id="5" name="Fußzeilenplatzhalter 4"/>
          <p:cNvSpPr>
            <a:spLocks noGrp="1"/>
          </p:cNvSpPr>
          <p:nvPr>
            <p:ph type="ftr" sz="quarter" idx="11"/>
          </p:nvPr>
        </p:nvSpPr>
        <p:spPr/>
        <p:txBody>
          <a:bodyPr/>
          <a:lstStyle/>
          <a:p>
            <a:pPr>
              <a:defRPr/>
            </a:pPr>
            <a:r>
              <a:rPr lang="de-DE" dirty="0" err="1" smtClean="0"/>
              <a:t>FinTech</a:t>
            </a:r>
            <a:r>
              <a:rPr lang="de-DE" dirty="0" smtClean="0"/>
              <a:t> </a:t>
            </a:r>
            <a:r>
              <a:rPr lang="de-DE" dirty="0" err="1" smtClean="0"/>
              <a:t>ego</a:t>
            </a:r>
            <a:r>
              <a:rPr lang="de-DE" dirty="0" smtClean="0"/>
              <a:t>.-INKUBATOR</a:t>
            </a:r>
            <a:endParaRPr lang="de-DE" dirty="0"/>
          </a:p>
        </p:txBody>
      </p:sp>
      <p:sp>
        <p:nvSpPr>
          <p:cNvPr id="6" name="Foliennummernplatzhalter 5"/>
          <p:cNvSpPr>
            <a:spLocks noGrp="1"/>
          </p:cNvSpPr>
          <p:nvPr>
            <p:ph type="sldNum" sz="quarter" idx="12"/>
          </p:nvPr>
        </p:nvSpPr>
        <p:spPr/>
        <p:txBody>
          <a:bodyPr/>
          <a:lstStyle/>
          <a:p>
            <a:pPr>
              <a:defRPr/>
            </a:pPr>
            <a:fld id="{65FDB2CE-DEDC-46F3-ADBE-B1DC1DB4F4EA}" type="slidenum">
              <a:rPr lang="de-DE" smtClean="0"/>
              <a:pPr>
                <a:defRPr/>
              </a:pPr>
              <a:t>‹Nr.›</a:t>
            </a:fld>
            <a:endParaRPr lang="de-DE"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as Team">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2283"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itel 6"/>
          <p:cNvSpPr>
            <a:spLocks noGrp="1"/>
          </p:cNvSpPr>
          <p:nvPr>
            <p:ph type="title" hasCustomPrompt="1"/>
          </p:nvPr>
        </p:nvSpPr>
        <p:spPr/>
        <p:txBody>
          <a:bodyPr/>
          <a:lstStyle>
            <a:lvl1pPr>
              <a:defRPr/>
            </a:lvl1pPr>
          </a:lstStyle>
          <a:p>
            <a:r>
              <a:rPr lang="de-DE" dirty="0" smtClean="0"/>
              <a:t>The </a:t>
            </a:r>
            <a:r>
              <a:rPr lang="de-DE" dirty="0" err="1" smtClean="0"/>
              <a:t>team</a:t>
            </a:r>
            <a:endParaRPr lang="de-DE" dirty="0"/>
          </a:p>
        </p:txBody>
      </p:sp>
      <p:sp>
        <p:nvSpPr>
          <p:cNvPr id="2" name="Datumsplatzhalter 1"/>
          <p:cNvSpPr>
            <a:spLocks noGrp="1"/>
          </p:cNvSpPr>
          <p:nvPr>
            <p:ph type="dt" sz="half" idx="10"/>
          </p:nvPr>
        </p:nvSpPr>
        <p:spPr/>
        <p:txBody>
          <a:bodyPr/>
          <a:lstStyle/>
          <a:p>
            <a:pPr>
              <a:defRPr/>
            </a:pPr>
            <a:r>
              <a:rPr lang="de-DE" smtClean="0"/>
              <a:t>Magdeburg | </a:t>
            </a:r>
            <a:fld id="{77C6FF75-9796-4E4F-9834-F6A0467E3C55}" type="datetime1">
              <a:rPr lang="de-DE" smtClean="0"/>
              <a:t>05.07.2018</a:t>
            </a:fld>
            <a:endParaRPr dirty="0"/>
          </a:p>
        </p:txBody>
      </p:sp>
      <p:sp>
        <p:nvSpPr>
          <p:cNvPr id="5" name="Fußzeilenplatzhalter 4"/>
          <p:cNvSpPr>
            <a:spLocks noGrp="1"/>
          </p:cNvSpPr>
          <p:nvPr>
            <p:ph type="ftr" sz="quarter" idx="11"/>
          </p:nvPr>
        </p:nvSpPr>
        <p:spPr/>
        <p:txBody>
          <a:bodyPr/>
          <a:lstStyle/>
          <a:p>
            <a:pPr>
              <a:defRPr/>
            </a:pPr>
            <a:r>
              <a:rPr lang="de-DE" dirty="0" err="1" smtClean="0"/>
              <a:t>FinTech</a:t>
            </a:r>
            <a:r>
              <a:rPr lang="de-DE" dirty="0" smtClean="0"/>
              <a:t> </a:t>
            </a:r>
            <a:r>
              <a:rPr lang="de-DE" dirty="0" err="1" smtClean="0"/>
              <a:t>ego</a:t>
            </a:r>
            <a:r>
              <a:rPr lang="de-DE" dirty="0" smtClean="0"/>
              <a:t>.-INKUBATOR</a:t>
            </a:r>
            <a:endParaRPr lang="de-DE" dirty="0"/>
          </a:p>
        </p:txBody>
      </p:sp>
      <p:sp>
        <p:nvSpPr>
          <p:cNvPr id="6" name="Foliennummernplatzhalter 5"/>
          <p:cNvSpPr>
            <a:spLocks noGrp="1"/>
          </p:cNvSpPr>
          <p:nvPr>
            <p:ph type="sldNum" sz="quarter" idx="12"/>
          </p:nvPr>
        </p:nvSpPr>
        <p:spPr/>
        <p:txBody>
          <a:bodyPr/>
          <a:lstStyle/>
          <a:p>
            <a:pPr>
              <a:defRPr/>
            </a:pPr>
            <a:fld id="{65FDB2CE-DEDC-46F3-ADBE-B1DC1DB4F4EA}" type="slidenum">
              <a:rPr lang="de-DE" smtClean="0"/>
              <a:pPr>
                <a:defRPr/>
              </a:pPr>
              <a:t>‹Nr.›</a:t>
            </a:fld>
            <a:endParaRPr lang="de-DE" dirty="0"/>
          </a:p>
        </p:txBody>
      </p:sp>
      <p:sp>
        <p:nvSpPr>
          <p:cNvPr id="8" name="Bildplatzhalter 8"/>
          <p:cNvSpPr>
            <a:spLocks noGrp="1"/>
          </p:cNvSpPr>
          <p:nvPr>
            <p:ph type="pic" sz="quarter" idx="13" hasCustomPrompt="1"/>
          </p:nvPr>
        </p:nvSpPr>
        <p:spPr>
          <a:xfrm>
            <a:off x="576000" y="2016000"/>
            <a:ext cx="2448000" cy="1836000"/>
          </a:xfrm>
          <a:solidFill>
            <a:schemeClr val="bg2"/>
          </a:solidFill>
        </p:spPr>
        <p:txBody>
          <a:bodyPr anchor="ctr" anchorCtr="0"/>
          <a:lstStyle>
            <a:lvl1pPr marL="125365" indent="0" algn="ctr">
              <a:buNone/>
              <a:defRPr/>
            </a:lvl1pPr>
          </a:lstStyle>
          <a:p>
            <a:r>
              <a:rPr lang="de-DE" dirty="0" smtClean="0"/>
              <a:t>Picture</a:t>
            </a:r>
            <a:endParaRPr lang="de-DE" dirty="0"/>
          </a:p>
        </p:txBody>
      </p:sp>
      <p:sp>
        <p:nvSpPr>
          <p:cNvPr id="10" name="Bildplatzhalter 8"/>
          <p:cNvSpPr>
            <a:spLocks noGrp="1"/>
          </p:cNvSpPr>
          <p:nvPr>
            <p:ph type="pic" sz="quarter" idx="15" hasCustomPrompt="1"/>
          </p:nvPr>
        </p:nvSpPr>
        <p:spPr>
          <a:xfrm>
            <a:off x="576000" y="4248000"/>
            <a:ext cx="2448000" cy="1836000"/>
          </a:xfrm>
          <a:solidFill>
            <a:schemeClr val="bg2"/>
          </a:solidFill>
        </p:spPr>
        <p:txBody>
          <a:bodyPr anchor="ctr" anchorCtr="0"/>
          <a:lstStyle>
            <a:lvl1pPr marL="125365" indent="0" algn="ctr">
              <a:buNone/>
              <a:defRPr/>
            </a:lvl1pPr>
          </a:lstStyle>
          <a:p>
            <a:r>
              <a:rPr lang="de-DE" dirty="0" smtClean="0"/>
              <a:t>Picture</a:t>
            </a:r>
            <a:endParaRPr lang="de-DE" dirty="0"/>
          </a:p>
        </p:txBody>
      </p:sp>
      <p:sp>
        <p:nvSpPr>
          <p:cNvPr id="12" name="Textplatzhalter 11"/>
          <p:cNvSpPr>
            <a:spLocks noGrp="1"/>
          </p:cNvSpPr>
          <p:nvPr>
            <p:ph type="body" sz="quarter" idx="16" hasCustomPrompt="1"/>
          </p:nvPr>
        </p:nvSpPr>
        <p:spPr>
          <a:xfrm>
            <a:off x="3382338" y="2016000"/>
            <a:ext cx="6696000" cy="1835150"/>
          </a:xfrm>
        </p:spPr>
        <p:txBody>
          <a:bodyPr/>
          <a:lstStyle>
            <a:lvl1pPr>
              <a:defRPr baseline="0"/>
            </a:lvl1pPr>
          </a:lstStyle>
          <a:p>
            <a:r>
              <a:rPr lang="de-DE" dirty="0" err="1" smtClean="0"/>
              <a:t>Introduce</a:t>
            </a:r>
            <a:r>
              <a:rPr lang="de-DE" dirty="0" smtClean="0"/>
              <a:t> </a:t>
            </a:r>
            <a:r>
              <a:rPr lang="de-DE" dirty="0" err="1" smtClean="0"/>
              <a:t>yourself</a:t>
            </a:r>
            <a:r>
              <a:rPr lang="de-DE" dirty="0" smtClean="0"/>
              <a:t> </a:t>
            </a:r>
            <a:r>
              <a:rPr lang="de-DE" dirty="0" err="1" smtClean="0"/>
              <a:t>shortly</a:t>
            </a:r>
            <a:r>
              <a:rPr lang="de-DE" dirty="0" smtClean="0"/>
              <a:t> </a:t>
            </a:r>
            <a:r>
              <a:rPr lang="de-DE" dirty="0" err="1" smtClean="0"/>
              <a:t>with</a:t>
            </a:r>
            <a:r>
              <a:rPr lang="de-DE" dirty="0" smtClean="0"/>
              <a:t> </a:t>
            </a:r>
            <a:r>
              <a:rPr lang="de-DE" dirty="0" err="1" smtClean="0"/>
              <a:t>your</a:t>
            </a:r>
            <a:r>
              <a:rPr lang="de-DE" dirty="0" smtClean="0"/>
              <a:t> </a:t>
            </a:r>
            <a:r>
              <a:rPr lang="de-DE" dirty="0" err="1" smtClean="0"/>
              <a:t>name</a:t>
            </a:r>
            <a:r>
              <a:rPr lang="de-DE" dirty="0" smtClean="0"/>
              <a:t>, </a:t>
            </a:r>
            <a:r>
              <a:rPr lang="de-DE" dirty="0" err="1" smtClean="0"/>
              <a:t>surnamen</a:t>
            </a:r>
            <a:r>
              <a:rPr lang="de-DE" dirty="0" smtClean="0"/>
              <a:t>, </a:t>
            </a:r>
            <a:r>
              <a:rPr lang="de-DE" dirty="0" err="1" smtClean="0"/>
              <a:t>degree</a:t>
            </a:r>
            <a:r>
              <a:rPr lang="de-DE" dirty="0" smtClean="0"/>
              <a:t>, </a:t>
            </a:r>
            <a:r>
              <a:rPr lang="de-DE" dirty="0" err="1" smtClean="0"/>
              <a:t>background</a:t>
            </a:r>
            <a:r>
              <a:rPr lang="de-DE" dirty="0" smtClean="0"/>
              <a:t> </a:t>
            </a:r>
            <a:r>
              <a:rPr lang="de-DE" dirty="0" err="1" smtClean="0"/>
              <a:t>and</a:t>
            </a:r>
            <a:r>
              <a:rPr lang="de-DE" dirty="0" smtClean="0"/>
              <a:t> </a:t>
            </a:r>
            <a:r>
              <a:rPr lang="de-DE" dirty="0" err="1" smtClean="0"/>
              <a:t>interests</a:t>
            </a:r>
            <a:r>
              <a:rPr lang="de-DE" dirty="0" smtClean="0"/>
              <a:t> (in </a:t>
            </a:r>
            <a:r>
              <a:rPr lang="de-DE" dirty="0" err="1" smtClean="0"/>
              <a:t>the</a:t>
            </a:r>
            <a:r>
              <a:rPr lang="de-DE" dirty="0" smtClean="0"/>
              <a:t> </a:t>
            </a:r>
            <a:r>
              <a:rPr lang="de-DE" dirty="0" err="1" smtClean="0"/>
              <a:t>project</a:t>
            </a:r>
            <a:r>
              <a:rPr lang="de-DE" dirty="0" smtClean="0"/>
              <a:t>) </a:t>
            </a:r>
            <a:endParaRPr lang="de-DE" dirty="0"/>
          </a:p>
        </p:txBody>
      </p:sp>
      <p:sp>
        <p:nvSpPr>
          <p:cNvPr id="13" name="Textplatzhalter 11"/>
          <p:cNvSpPr>
            <a:spLocks noGrp="1"/>
          </p:cNvSpPr>
          <p:nvPr>
            <p:ph type="body" sz="quarter" idx="17" hasCustomPrompt="1"/>
          </p:nvPr>
        </p:nvSpPr>
        <p:spPr>
          <a:xfrm>
            <a:off x="3382338" y="4248850"/>
            <a:ext cx="6696000" cy="1835150"/>
          </a:xfrm>
        </p:spPr>
        <p:txBody>
          <a:bodyPr/>
          <a:lstStyle>
            <a:lvl1pPr>
              <a:defRPr baseline="0"/>
            </a:lvl1pPr>
          </a:lstStyle>
          <a:p>
            <a:r>
              <a:rPr lang="de-DE" dirty="0" smtClean="0"/>
              <a:t>Second </a:t>
            </a:r>
            <a:r>
              <a:rPr lang="de-DE" dirty="0" err="1" smtClean="0"/>
              <a:t>member</a:t>
            </a:r>
            <a:endParaRPr lang="de-DE" dirty="0" smtClean="0"/>
          </a:p>
          <a:p>
            <a:r>
              <a:rPr lang="de-DE" dirty="0" err="1" smtClean="0"/>
              <a:t>If</a:t>
            </a:r>
            <a:r>
              <a:rPr lang="de-DE" dirty="0" smtClean="0"/>
              <a:t> </a:t>
            </a:r>
            <a:r>
              <a:rPr lang="de-DE" dirty="0" err="1" smtClean="0"/>
              <a:t>you</a:t>
            </a:r>
            <a:r>
              <a:rPr lang="de-DE" dirty="0" smtClean="0"/>
              <a:t> </a:t>
            </a:r>
            <a:r>
              <a:rPr lang="de-DE" dirty="0" err="1" smtClean="0"/>
              <a:t>work</a:t>
            </a:r>
            <a:r>
              <a:rPr lang="de-DE" dirty="0" smtClean="0"/>
              <a:t> </a:t>
            </a:r>
            <a:r>
              <a:rPr lang="de-DE" dirty="0" err="1" smtClean="0"/>
              <a:t>alone</a:t>
            </a:r>
            <a:r>
              <a:rPr lang="de-DE" dirty="0" smtClean="0"/>
              <a:t>, </a:t>
            </a:r>
            <a:r>
              <a:rPr lang="de-DE" dirty="0" err="1" smtClean="0"/>
              <a:t>no</a:t>
            </a:r>
            <a:r>
              <a:rPr lang="de-DE" dirty="0" smtClean="0"/>
              <a:t> </a:t>
            </a:r>
            <a:r>
              <a:rPr lang="de-DE" dirty="0" err="1" smtClean="0"/>
              <a:t>comments</a:t>
            </a:r>
            <a:r>
              <a:rPr lang="de-DE" dirty="0" smtClean="0"/>
              <a:t> </a:t>
            </a:r>
            <a:r>
              <a:rPr lang="de-DE" dirty="0" err="1" smtClean="0"/>
              <a:t>required</a:t>
            </a:r>
            <a:r>
              <a:rPr lang="de-DE" dirty="0" smtClean="0"/>
              <a:t>.</a:t>
            </a:r>
            <a:endParaRPr lang="de-DE" dirty="0"/>
          </a:p>
        </p:txBody>
      </p:sp>
    </p:spTree>
    <p:extLst>
      <p:ext uri="{BB962C8B-B14F-4D97-AF65-F5344CB8AC3E}">
        <p14:creationId xmlns:p14="http://schemas.microsoft.com/office/powerpoint/2010/main" val="91578093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e Idee">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3310"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6000" y="1836000"/>
            <a:ext cx="4961295" cy="369332"/>
          </a:xfrm>
          <a:prstGeom prst="rect">
            <a:avLst/>
          </a:prstGeom>
        </p:spPr>
        <p:txBody>
          <a:bodyPr wrap="none" lIns="0" tIns="0" rIns="0" bIns="0">
            <a:spAutoFit/>
          </a:bodyPr>
          <a:lstStyle/>
          <a:p>
            <a:r>
              <a:rPr lang="de-DE" sz="2400" dirty="0" err="1" smtClean="0">
                <a:solidFill>
                  <a:srgbClr val="5D8EA6"/>
                </a:solidFill>
                <a:latin typeface="+mn-lt"/>
              </a:rPr>
              <a:t>What</a:t>
            </a:r>
            <a:r>
              <a:rPr lang="de-DE" sz="2400" baseline="0" dirty="0" smtClean="0">
                <a:solidFill>
                  <a:srgbClr val="5D8EA6"/>
                </a:solidFill>
                <a:latin typeface="+mn-lt"/>
              </a:rPr>
              <a:t> </a:t>
            </a:r>
            <a:r>
              <a:rPr lang="de-DE" sz="2400" baseline="0" dirty="0" err="1" smtClean="0">
                <a:solidFill>
                  <a:srgbClr val="5D8EA6"/>
                </a:solidFill>
                <a:latin typeface="+mn-lt"/>
              </a:rPr>
              <a:t>is</a:t>
            </a:r>
            <a:r>
              <a:rPr lang="de-DE" sz="2400" baseline="0" dirty="0" smtClean="0">
                <a:solidFill>
                  <a:srgbClr val="5D8EA6"/>
                </a:solidFill>
                <a:latin typeface="+mn-lt"/>
              </a:rPr>
              <a:t> </a:t>
            </a:r>
            <a:r>
              <a:rPr lang="de-DE" sz="2400" baseline="0" dirty="0" err="1" smtClean="0">
                <a:solidFill>
                  <a:srgbClr val="5D8EA6"/>
                </a:solidFill>
                <a:latin typeface="+mn-lt"/>
              </a:rPr>
              <a:t>the</a:t>
            </a:r>
            <a:r>
              <a:rPr lang="de-DE" sz="2400" baseline="0" dirty="0" smtClean="0">
                <a:solidFill>
                  <a:srgbClr val="5D8EA6"/>
                </a:solidFill>
                <a:latin typeface="+mn-lt"/>
              </a:rPr>
              <a:t> </a:t>
            </a:r>
            <a:r>
              <a:rPr lang="de-DE" sz="2400" baseline="0" dirty="0" err="1" smtClean="0">
                <a:solidFill>
                  <a:srgbClr val="5D8EA6"/>
                </a:solidFill>
                <a:latin typeface="+mn-lt"/>
              </a:rPr>
              <a:t>product</a:t>
            </a:r>
            <a:r>
              <a:rPr lang="de-DE" sz="2400" baseline="0" dirty="0" smtClean="0">
                <a:solidFill>
                  <a:srgbClr val="5D8EA6"/>
                </a:solidFill>
                <a:latin typeface="+mn-lt"/>
              </a:rPr>
              <a:t> </a:t>
            </a:r>
            <a:r>
              <a:rPr lang="de-DE" sz="2400" baseline="0" dirty="0" err="1" smtClean="0">
                <a:solidFill>
                  <a:srgbClr val="5D8EA6"/>
                </a:solidFill>
                <a:latin typeface="+mn-lt"/>
              </a:rPr>
              <a:t>of</a:t>
            </a:r>
            <a:r>
              <a:rPr lang="de-DE" sz="2400" baseline="0" dirty="0" smtClean="0">
                <a:solidFill>
                  <a:srgbClr val="5D8EA6"/>
                </a:solidFill>
                <a:latin typeface="+mn-lt"/>
              </a:rPr>
              <a:t> </a:t>
            </a:r>
            <a:r>
              <a:rPr lang="de-DE" sz="2400" baseline="0" dirty="0" err="1" smtClean="0">
                <a:solidFill>
                  <a:srgbClr val="5D8EA6"/>
                </a:solidFill>
                <a:latin typeface="+mn-lt"/>
              </a:rPr>
              <a:t>your</a:t>
            </a:r>
            <a:r>
              <a:rPr lang="de-DE" sz="2400" baseline="0" dirty="0" smtClean="0">
                <a:solidFill>
                  <a:srgbClr val="5D8EA6"/>
                </a:solidFill>
                <a:latin typeface="+mn-lt"/>
              </a:rPr>
              <a:t> </a:t>
            </a:r>
            <a:r>
              <a:rPr lang="de-DE" sz="2400" baseline="0" dirty="0" err="1" smtClean="0">
                <a:solidFill>
                  <a:srgbClr val="5D8EA6"/>
                </a:solidFill>
                <a:latin typeface="+mn-lt"/>
              </a:rPr>
              <a:t>project</a:t>
            </a:r>
            <a:r>
              <a:rPr lang="de-DE" sz="2400" dirty="0" smtClean="0">
                <a:solidFill>
                  <a:srgbClr val="5D8EA6"/>
                </a:solidFill>
                <a:latin typeface="+mn-lt"/>
              </a:rPr>
              <a:t>?</a:t>
            </a:r>
          </a:p>
        </p:txBody>
      </p:sp>
      <p:sp>
        <p:nvSpPr>
          <p:cNvPr id="9" name="Rechteck 8"/>
          <p:cNvSpPr/>
          <p:nvPr userDrawn="1"/>
        </p:nvSpPr>
        <p:spPr>
          <a:xfrm>
            <a:off x="576000" y="4464000"/>
            <a:ext cx="7497245" cy="738664"/>
          </a:xfrm>
          <a:prstGeom prst="rect">
            <a:avLst/>
          </a:prstGeom>
        </p:spPr>
        <p:txBody>
          <a:bodyPr wrap="none" lIns="0" tIns="0" rIns="0" bIns="0">
            <a:spAutoFit/>
          </a:bodyPr>
          <a:lstStyle/>
          <a:p>
            <a:r>
              <a:rPr lang="de-DE" sz="2400" dirty="0" err="1" smtClean="0">
                <a:solidFill>
                  <a:srgbClr val="5D8EA6"/>
                </a:solidFill>
                <a:latin typeface="+mn-lt"/>
              </a:rPr>
              <a:t>Is</a:t>
            </a:r>
            <a:r>
              <a:rPr lang="de-DE" sz="2400" dirty="0" smtClean="0">
                <a:solidFill>
                  <a:srgbClr val="5D8EA6"/>
                </a:solidFill>
                <a:latin typeface="+mn-lt"/>
              </a:rPr>
              <a:t> </a:t>
            </a:r>
            <a:r>
              <a:rPr lang="de-DE" sz="2400" dirty="0" err="1" smtClean="0">
                <a:solidFill>
                  <a:srgbClr val="5D8EA6"/>
                </a:solidFill>
                <a:latin typeface="+mn-lt"/>
              </a:rPr>
              <a:t>the</a:t>
            </a:r>
            <a:r>
              <a:rPr lang="de-DE" sz="2400" dirty="0" smtClean="0">
                <a:solidFill>
                  <a:srgbClr val="5D8EA6"/>
                </a:solidFill>
                <a:latin typeface="+mn-lt"/>
              </a:rPr>
              <a:t> </a:t>
            </a:r>
            <a:r>
              <a:rPr lang="de-DE" sz="2400" dirty="0" err="1" smtClean="0">
                <a:solidFill>
                  <a:srgbClr val="5D8EA6"/>
                </a:solidFill>
                <a:latin typeface="+mn-lt"/>
              </a:rPr>
              <a:t>idea</a:t>
            </a:r>
            <a:r>
              <a:rPr lang="de-DE" sz="2400" dirty="0" smtClean="0">
                <a:solidFill>
                  <a:srgbClr val="5D8EA6"/>
                </a:solidFill>
                <a:latin typeface="+mn-lt"/>
              </a:rPr>
              <a:t> / </a:t>
            </a:r>
            <a:r>
              <a:rPr lang="de-DE" sz="2400" dirty="0" err="1" smtClean="0">
                <a:solidFill>
                  <a:srgbClr val="5D8EA6"/>
                </a:solidFill>
                <a:latin typeface="+mn-lt"/>
              </a:rPr>
              <a:t>product</a:t>
            </a:r>
            <a:r>
              <a:rPr lang="de-DE" sz="2400" dirty="0" smtClean="0">
                <a:solidFill>
                  <a:srgbClr val="5D8EA6"/>
                </a:solidFill>
                <a:latin typeface="+mn-lt"/>
              </a:rPr>
              <a:t> </a:t>
            </a:r>
            <a:r>
              <a:rPr lang="de-DE" sz="2400" dirty="0" err="1" smtClean="0">
                <a:solidFill>
                  <a:srgbClr val="5D8EA6"/>
                </a:solidFill>
                <a:latin typeface="+mn-lt"/>
              </a:rPr>
              <a:t>already</a:t>
            </a:r>
            <a:r>
              <a:rPr lang="de-DE" sz="2400" dirty="0" smtClean="0">
                <a:solidFill>
                  <a:srgbClr val="5D8EA6"/>
                </a:solidFill>
                <a:latin typeface="+mn-lt"/>
              </a:rPr>
              <a:t> </a:t>
            </a:r>
            <a:r>
              <a:rPr lang="de-DE" sz="2400" dirty="0" err="1" smtClean="0">
                <a:solidFill>
                  <a:srgbClr val="5D8EA6"/>
                </a:solidFill>
                <a:latin typeface="+mn-lt"/>
              </a:rPr>
              <a:t>available</a:t>
            </a:r>
            <a:r>
              <a:rPr lang="de-DE" sz="2400" baseline="0" dirty="0" smtClean="0">
                <a:solidFill>
                  <a:srgbClr val="5D8EA6"/>
                </a:solidFill>
                <a:latin typeface="+mn-lt"/>
              </a:rPr>
              <a:t> on </a:t>
            </a:r>
            <a:r>
              <a:rPr lang="de-DE" sz="2400" baseline="0" dirty="0" err="1" smtClean="0">
                <a:solidFill>
                  <a:srgbClr val="5D8EA6"/>
                </a:solidFill>
                <a:latin typeface="+mn-lt"/>
              </a:rPr>
              <a:t>the</a:t>
            </a:r>
            <a:r>
              <a:rPr lang="de-DE" sz="2400" baseline="0" dirty="0" smtClean="0">
                <a:solidFill>
                  <a:srgbClr val="5D8EA6"/>
                </a:solidFill>
                <a:latin typeface="+mn-lt"/>
              </a:rPr>
              <a:t> </a:t>
            </a:r>
            <a:r>
              <a:rPr lang="de-DE" sz="2400" baseline="0" dirty="0" err="1" smtClean="0">
                <a:solidFill>
                  <a:srgbClr val="5D8EA6"/>
                </a:solidFill>
                <a:latin typeface="+mn-lt"/>
              </a:rPr>
              <a:t>market</a:t>
            </a:r>
            <a:r>
              <a:rPr lang="de-DE" sz="2400" dirty="0" smtClean="0">
                <a:solidFill>
                  <a:srgbClr val="5D8EA6"/>
                </a:solidFill>
                <a:latin typeface="+mn-lt"/>
              </a:rPr>
              <a:t>? </a:t>
            </a:r>
            <a:br>
              <a:rPr lang="de-DE" sz="2400" dirty="0" smtClean="0">
                <a:solidFill>
                  <a:srgbClr val="5D8EA6"/>
                </a:solidFill>
                <a:latin typeface="+mn-lt"/>
              </a:rPr>
            </a:br>
            <a:r>
              <a:rPr lang="de-DE" sz="2400" dirty="0" err="1" smtClean="0">
                <a:solidFill>
                  <a:srgbClr val="5D8EA6"/>
                </a:solidFill>
                <a:latin typeface="+mn-lt"/>
              </a:rPr>
              <a:t>If</a:t>
            </a:r>
            <a:r>
              <a:rPr lang="de-DE" sz="2400" baseline="0" dirty="0" smtClean="0">
                <a:solidFill>
                  <a:srgbClr val="5D8EA6"/>
                </a:solidFill>
                <a:latin typeface="+mn-lt"/>
              </a:rPr>
              <a:t> so, </a:t>
            </a:r>
            <a:r>
              <a:rPr lang="de-DE" sz="2400" baseline="0" dirty="0" err="1" smtClean="0">
                <a:solidFill>
                  <a:srgbClr val="5D8EA6"/>
                </a:solidFill>
                <a:latin typeface="+mn-lt"/>
              </a:rPr>
              <a:t>how</a:t>
            </a:r>
            <a:r>
              <a:rPr lang="de-DE" sz="2400" baseline="0" dirty="0" smtClean="0">
                <a:solidFill>
                  <a:srgbClr val="5D8EA6"/>
                </a:solidFill>
                <a:latin typeface="+mn-lt"/>
              </a:rPr>
              <a:t> </a:t>
            </a:r>
            <a:r>
              <a:rPr lang="de-DE" sz="2400" baseline="0" dirty="0" err="1" smtClean="0">
                <a:solidFill>
                  <a:srgbClr val="5D8EA6"/>
                </a:solidFill>
                <a:latin typeface="+mn-lt"/>
              </a:rPr>
              <a:t>can</a:t>
            </a:r>
            <a:r>
              <a:rPr lang="de-DE" sz="2400" baseline="0" dirty="0" smtClean="0">
                <a:solidFill>
                  <a:srgbClr val="5D8EA6"/>
                </a:solidFill>
                <a:latin typeface="+mn-lt"/>
              </a:rPr>
              <a:t> </a:t>
            </a:r>
            <a:r>
              <a:rPr lang="de-DE" sz="2400" baseline="0" dirty="0" err="1" smtClean="0">
                <a:solidFill>
                  <a:srgbClr val="5D8EA6"/>
                </a:solidFill>
                <a:latin typeface="+mn-lt"/>
              </a:rPr>
              <a:t>it</a:t>
            </a:r>
            <a:r>
              <a:rPr lang="de-DE" sz="2400" baseline="0" dirty="0" smtClean="0">
                <a:solidFill>
                  <a:srgbClr val="5D8EA6"/>
                </a:solidFill>
                <a:latin typeface="+mn-lt"/>
              </a:rPr>
              <a:t> </a:t>
            </a:r>
            <a:r>
              <a:rPr lang="de-DE" sz="2400" baseline="0" dirty="0" err="1" smtClean="0">
                <a:solidFill>
                  <a:srgbClr val="5D8EA6"/>
                </a:solidFill>
                <a:latin typeface="+mn-lt"/>
              </a:rPr>
              <a:t>be</a:t>
            </a:r>
            <a:r>
              <a:rPr lang="de-DE" sz="2400" baseline="0" dirty="0" smtClean="0">
                <a:solidFill>
                  <a:srgbClr val="5D8EA6"/>
                </a:solidFill>
                <a:latin typeface="+mn-lt"/>
              </a:rPr>
              <a:t> </a:t>
            </a:r>
            <a:r>
              <a:rPr lang="de-DE" sz="2400" baseline="0" dirty="0" err="1" smtClean="0">
                <a:solidFill>
                  <a:srgbClr val="5D8EA6"/>
                </a:solidFill>
                <a:latin typeface="+mn-lt"/>
              </a:rPr>
              <a:t>done</a:t>
            </a:r>
            <a:r>
              <a:rPr lang="de-DE" sz="2400" baseline="0" dirty="0" smtClean="0">
                <a:solidFill>
                  <a:srgbClr val="5D8EA6"/>
                </a:solidFill>
                <a:latin typeface="+mn-lt"/>
              </a:rPr>
              <a:t> </a:t>
            </a:r>
            <a:r>
              <a:rPr lang="de-DE" sz="2400" baseline="0" dirty="0" err="1" smtClean="0">
                <a:solidFill>
                  <a:srgbClr val="5D8EA6"/>
                </a:solidFill>
                <a:latin typeface="+mn-lt"/>
              </a:rPr>
              <a:t>better</a:t>
            </a:r>
            <a:r>
              <a:rPr lang="de-DE" sz="2400" dirty="0" smtClean="0">
                <a:solidFill>
                  <a:srgbClr val="5D8EA6"/>
                </a:solidFill>
                <a:latin typeface="+mn-lt"/>
              </a:rPr>
              <a:t>?</a:t>
            </a:r>
          </a:p>
        </p:txBody>
      </p:sp>
      <p:sp>
        <p:nvSpPr>
          <p:cNvPr id="12" name="Datumsplatzhalter 11"/>
          <p:cNvSpPr>
            <a:spLocks noGrp="1"/>
          </p:cNvSpPr>
          <p:nvPr>
            <p:ph type="dt" sz="half" idx="14"/>
          </p:nvPr>
        </p:nvSpPr>
        <p:spPr/>
        <p:txBody>
          <a:bodyPr/>
          <a:lstStyle/>
          <a:p>
            <a:pPr>
              <a:defRPr/>
            </a:pPr>
            <a:r>
              <a:rPr lang="de-DE" smtClean="0"/>
              <a:t>Magdeburg | </a:t>
            </a:r>
            <a:fld id="{4860668C-1425-4FFE-849D-CF801F981B72}" type="datetime1">
              <a:rPr lang="de-DE" smtClean="0"/>
              <a:t>05.07.2018</a:t>
            </a:fld>
            <a:endParaRPr dirty="0"/>
          </a:p>
        </p:txBody>
      </p:sp>
      <p:sp>
        <p:nvSpPr>
          <p:cNvPr id="13" name="Fußzeilenplatzhalter 12"/>
          <p:cNvSpPr>
            <a:spLocks noGrp="1"/>
          </p:cNvSpPr>
          <p:nvPr>
            <p:ph type="ftr" sz="quarter" idx="15"/>
          </p:nvPr>
        </p:nvSpPr>
        <p:spPr/>
        <p:txBody>
          <a:bodyPr/>
          <a:lstStyle/>
          <a:p>
            <a:pPr>
              <a:defRPr/>
            </a:pPr>
            <a:r>
              <a:rPr lang="de-DE" dirty="0" err="1" smtClean="0"/>
              <a:t>FinTech</a:t>
            </a:r>
            <a:r>
              <a:rPr lang="de-DE" dirty="0" smtClean="0"/>
              <a:t> </a:t>
            </a:r>
            <a:r>
              <a:rPr lang="de-DE" dirty="0" err="1" smtClean="0"/>
              <a:t>ego</a:t>
            </a:r>
            <a:r>
              <a:rPr lang="de-DE" dirty="0" smtClean="0"/>
              <a:t>.-INKUBATOR</a:t>
            </a:r>
            <a:endParaRPr lang="de-DE" dirty="0"/>
          </a:p>
        </p:txBody>
      </p:sp>
      <p:sp>
        <p:nvSpPr>
          <p:cNvPr id="14" name="Foliennummernplatzhalter 13"/>
          <p:cNvSpPr>
            <a:spLocks noGrp="1"/>
          </p:cNvSpPr>
          <p:nvPr>
            <p:ph type="sldNum" sz="quarter" idx="16"/>
          </p:nvPr>
        </p:nvSpPr>
        <p:spPr/>
        <p:txBody>
          <a:bodyPr/>
          <a:lstStyle/>
          <a:p>
            <a:pPr>
              <a:defRPr/>
            </a:pPr>
            <a:fld id="{65FDB2CE-DEDC-46F3-ADBE-B1DC1DB4F4EA}" type="slidenum">
              <a:rPr lang="de-DE" smtClean="0"/>
              <a:pPr>
                <a:defRPr/>
              </a:pPr>
              <a:t>‹Nr.›</a:t>
            </a:fld>
            <a:endParaRPr lang="de-DE" dirty="0"/>
          </a:p>
        </p:txBody>
      </p:sp>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smtClean="0"/>
              <a:t>The </a:t>
            </a:r>
            <a:r>
              <a:rPr lang="de-DE" dirty="0" err="1" smtClean="0"/>
              <a:t>idea</a:t>
            </a:r>
            <a:endParaRPr lang="de-DE" dirty="0"/>
          </a:p>
        </p:txBody>
      </p:sp>
      <p:sp>
        <p:nvSpPr>
          <p:cNvPr id="16" name="Textplatzhalter 11"/>
          <p:cNvSpPr>
            <a:spLocks noGrp="1"/>
          </p:cNvSpPr>
          <p:nvPr>
            <p:ph type="body" sz="quarter" idx="17" hasCustomPrompt="1"/>
          </p:nvPr>
        </p:nvSpPr>
        <p:spPr>
          <a:xfrm>
            <a:off x="575999" y="2484000"/>
            <a:ext cx="9504625" cy="1835150"/>
          </a:xfrm>
        </p:spPr>
        <p:txBody>
          <a:bodyPr/>
          <a:lstStyle>
            <a:lvl1pPr>
              <a:defRPr baseline="0"/>
            </a:lvl1pPr>
          </a:lstStyle>
          <a:p>
            <a:pPr lvl="0"/>
            <a:r>
              <a:rPr lang="de-DE" dirty="0" err="1" smtClean="0"/>
              <a:t>Describe</a:t>
            </a:r>
            <a:r>
              <a:rPr lang="de-DE" dirty="0" smtClean="0"/>
              <a:t> </a:t>
            </a:r>
            <a:r>
              <a:rPr lang="de-DE" dirty="0" err="1" smtClean="0"/>
              <a:t>your</a:t>
            </a:r>
            <a:r>
              <a:rPr lang="de-DE" dirty="0" smtClean="0"/>
              <a:t> </a:t>
            </a:r>
            <a:r>
              <a:rPr lang="de-DE" dirty="0" err="1" smtClean="0"/>
              <a:t>offer</a:t>
            </a:r>
            <a:r>
              <a:rPr lang="de-DE" dirty="0" smtClean="0"/>
              <a:t> </a:t>
            </a:r>
            <a:r>
              <a:rPr lang="de-DE" dirty="0" smtClean="0"/>
              <a:t>at </a:t>
            </a:r>
            <a:r>
              <a:rPr lang="de-DE" dirty="0" err="1" smtClean="0"/>
              <a:t>the</a:t>
            </a:r>
            <a:r>
              <a:rPr lang="de-DE" dirty="0" smtClean="0"/>
              <a:t> end </a:t>
            </a:r>
            <a:r>
              <a:rPr lang="de-DE" dirty="0" err="1" smtClean="0"/>
              <a:t>of</a:t>
            </a:r>
            <a:r>
              <a:rPr lang="de-DE" dirty="0" smtClean="0"/>
              <a:t> </a:t>
            </a:r>
            <a:r>
              <a:rPr lang="de-DE" dirty="0" err="1" smtClean="0"/>
              <a:t>your</a:t>
            </a:r>
            <a:r>
              <a:rPr lang="de-DE" dirty="0" smtClean="0"/>
              <a:t> </a:t>
            </a:r>
            <a:r>
              <a:rPr lang="de-DE" dirty="0" err="1" smtClean="0"/>
              <a:t>project</a:t>
            </a:r>
            <a:r>
              <a:rPr lang="de-DE" dirty="0" smtClean="0"/>
              <a:t>. </a:t>
            </a:r>
            <a:r>
              <a:rPr lang="de-DE" dirty="0" err="1" smtClean="0"/>
              <a:t>How</a:t>
            </a:r>
            <a:r>
              <a:rPr lang="de-DE" dirty="0" smtClean="0"/>
              <a:t> </a:t>
            </a:r>
            <a:r>
              <a:rPr lang="de-DE" dirty="0" err="1" smtClean="0"/>
              <a:t>does</a:t>
            </a:r>
            <a:r>
              <a:rPr lang="de-DE" dirty="0" smtClean="0"/>
              <a:t> </a:t>
            </a:r>
            <a:r>
              <a:rPr lang="de-DE" dirty="0" err="1" smtClean="0"/>
              <a:t>it</a:t>
            </a:r>
            <a:r>
              <a:rPr lang="de-DE" dirty="0" smtClean="0"/>
              <a:t> </a:t>
            </a:r>
            <a:r>
              <a:rPr lang="de-DE" dirty="0" err="1" smtClean="0"/>
              <a:t>work</a:t>
            </a:r>
            <a:r>
              <a:rPr lang="de-DE" dirty="0" smtClean="0"/>
              <a:t> </a:t>
            </a:r>
            <a:r>
              <a:rPr lang="de-DE" dirty="0" err="1" smtClean="0"/>
              <a:t>and</a:t>
            </a:r>
            <a:r>
              <a:rPr lang="de-DE" dirty="0" smtClean="0"/>
              <a:t> </a:t>
            </a:r>
            <a:r>
              <a:rPr lang="de-DE" dirty="0" err="1" smtClean="0"/>
              <a:t>who</a:t>
            </a:r>
            <a:r>
              <a:rPr lang="de-DE" dirty="0" smtClean="0"/>
              <a:t> </a:t>
            </a:r>
            <a:r>
              <a:rPr lang="de-DE" dirty="0" err="1" smtClean="0"/>
              <a:t>are</a:t>
            </a:r>
            <a:r>
              <a:rPr lang="de-DE" dirty="0" smtClean="0"/>
              <a:t> potential </a:t>
            </a:r>
            <a:r>
              <a:rPr lang="de-DE" dirty="0" err="1" smtClean="0"/>
              <a:t>customers</a:t>
            </a:r>
            <a:r>
              <a:rPr lang="de-DE" dirty="0" smtClean="0"/>
              <a:t>.</a:t>
            </a:r>
          </a:p>
        </p:txBody>
      </p:sp>
      <p:sp>
        <p:nvSpPr>
          <p:cNvPr id="17" name="Textplatzhalter 11"/>
          <p:cNvSpPr>
            <a:spLocks noGrp="1"/>
          </p:cNvSpPr>
          <p:nvPr>
            <p:ph type="body" sz="quarter" idx="18" hasCustomPrompt="1"/>
          </p:nvPr>
        </p:nvSpPr>
        <p:spPr>
          <a:xfrm>
            <a:off x="575999" y="5472000"/>
            <a:ext cx="9504625" cy="1835150"/>
          </a:xfrm>
        </p:spPr>
        <p:txBody>
          <a:bodyPr/>
          <a:lstStyle>
            <a:lvl1pPr>
              <a:defRPr/>
            </a:lvl1pPr>
          </a:lstStyle>
          <a:p>
            <a:pPr lvl="0"/>
            <a:r>
              <a:rPr lang="de-DE" dirty="0" err="1" smtClean="0"/>
              <a:t>Here</a:t>
            </a:r>
            <a:r>
              <a:rPr lang="de-DE" dirty="0" smtClean="0"/>
              <a:t> </a:t>
            </a:r>
            <a:r>
              <a:rPr lang="de-DE" dirty="0" err="1" smtClean="0"/>
              <a:t>you</a:t>
            </a:r>
            <a:r>
              <a:rPr lang="de-DE" dirty="0" smtClean="0"/>
              <a:t> </a:t>
            </a:r>
            <a:r>
              <a:rPr lang="de-DE" dirty="0" err="1" smtClean="0"/>
              <a:t>can</a:t>
            </a:r>
            <a:r>
              <a:rPr lang="de-DE" dirty="0" smtClean="0"/>
              <a:t> </a:t>
            </a:r>
            <a:r>
              <a:rPr lang="de-DE" dirty="0" err="1" smtClean="0"/>
              <a:t>describe</a:t>
            </a:r>
            <a:r>
              <a:rPr lang="de-DE" dirty="0" smtClean="0"/>
              <a:t> </a:t>
            </a:r>
            <a:r>
              <a:rPr lang="de-DE" dirty="0" err="1" smtClean="0"/>
              <a:t>existing</a:t>
            </a:r>
            <a:r>
              <a:rPr lang="de-DE" dirty="0" smtClean="0"/>
              <a:t> alternatives on </a:t>
            </a:r>
            <a:r>
              <a:rPr lang="de-DE" dirty="0" err="1" smtClean="0"/>
              <a:t>the</a:t>
            </a:r>
            <a:r>
              <a:rPr lang="de-DE" dirty="0" smtClean="0"/>
              <a:t> </a:t>
            </a:r>
            <a:r>
              <a:rPr lang="de-DE" dirty="0" err="1" smtClean="0"/>
              <a:t>market</a:t>
            </a:r>
            <a:r>
              <a:rPr lang="de-DE" dirty="0" smtClean="0"/>
              <a:t> </a:t>
            </a:r>
            <a:r>
              <a:rPr lang="de-DE" dirty="0" err="1" smtClean="0"/>
              <a:t>and</a:t>
            </a:r>
            <a:r>
              <a:rPr lang="de-DE" dirty="0" smtClean="0"/>
              <a:t> </a:t>
            </a:r>
            <a:r>
              <a:rPr lang="de-DE" dirty="0" err="1" smtClean="0"/>
              <a:t>differences</a:t>
            </a:r>
            <a:r>
              <a:rPr lang="de-DE" dirty="0" smtClean="0"/>
              <a:t>.</a:t>
            </a:r>
          </a:p>
        </p:txBody>
      </p:sp>
    </p:spTree>
    <p:extLst>
      <p:ext uri="{BB962C8B-B14F-4D97-AF65-F5344CB8AC3E}">
        <p14:creationId xmlns:p14="http://schemas.microsoft.com/office/powerpoint/2010/main" val="280608855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Die Idee">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4329"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Datumsplatzhalter 11"/>
          <p:cNvSpPr>
            <a:spLocks noGrp="1"/>
          </p:cNvSpPr>
          <p:nvPr>
            <p:ph type="dt" sz="half" idx="14"/>
          </p:nvPr>
        </p:nvSpPr>
        <p:spPr/>
        <p:txBody>
          <a:bodyPr/>
          <a:lstStyle/>
          <a:p>
            <a:pPr>
              <a:defRPr/>
            </a:pPr>
            <a:r>
              <a:rPr lang="de-DE" smtClean="0"/>
              <a:t>Magdeburg | </a:t>
            </a:r>
            <a:fld id="{4860668C-1425-4FFE-849D-CF801F981B72}" type="datetime1">
              <a:rPr lang="de-DE" smtClean="0"/>
              <a:t>05.07.2018</a:t>
            </a:fld>
            <a:endParaRPr dirty="0"/>
          </a:p>
        </p:txBody>
      </p:sp>
      <p:sp>
        <p:nvSpPr>
          <p:cNvPr id="13" name="Fußzeilenplatzhalter 12"/>
          <p:cNvSpPr>
            <a:spLocks noGrp="1"/>
          </p:cNvSpPr>
          <p:nvPr>
            <p:ph type="ftr" sz="quarter" idx="15"/>
          </p:nvPr>
        </p:nvSpPr>
        <p:spPr/>
        <p:txBody>
          <a:bodyPr/>
          <a:lstStyle/>
          <a:p>
            <a:pPr>
              <a:defRPr/>
            </a:pPr>
            <a:r>
              <a:rPr lang="de-DE" dirty="0" err="1" smtClean="0"/>
              <a:t>FinTech</a:t>
            </a:r>
            <a:r>
              <a:rPr lang="de-DE" dirty="0" smtClean="0"/>
              <a:t> </a:t>
            </a:r>
            <a:r>
              <a:rPr lang="de-DE" dirty="0" err="1" smtClean="0"/>
              <a:t>ego</a:t>
            </a:r>
            <a:r>
              <a:rPr lang="de-DE" dirty="0" smtClean="0"/>
              <a:t>.-INKUBATOR</a:t>
            </a:r>
            <a:endParaRPr lang="de-DE" dirty="0"/>
          </a:p>
        </p:txBody>
      </p:sp>
      <p:sp>
        <p:nvSpPr>
          <p:cNvPr id="14" name="Foliennummernplatzhalter 13"/>
          <p:cNvSpPr>
            <a:spLocks noGrp="1"/>
          </p:cNvSpPr>
          <p:nvPr>
            <p:ph type="sldNum" sz="quarter" idx="16"/>
          </p:nvPr>
        </p:nvSpPr>
        <p:spPr/>
        <p:txBody>
          <a:bodyPr/>
          <a:lstStyle/>
          <a:p>
            <a:pPr>
              <a:defRPr/>
            </a:pPr>
            <a:fld id="{65FDB2CE-DEDC-46F3-ADBE-B1DC1DB4F4EA}" type="slidenum">
              <a:rPr lang="de-DE" smtClean="0"/>
              <a:pPr>
                <a:defRPr/>
              </a:pPr>
              <a:t>‹Nr.›</a:t>
            </a:fld>
            <a:endParaRPr lang="de-DE" dirty="0"/>
          </a:p>
        </p:txBody>
      </p:sp>
      <p:sp>
        <p:nvSpPr>
          <p:cNvPr id="15" name="Titel 5"/>
          <p:cNvSpPr>
            <a:spLocks noGrp="1"/>
          </p:cNvSpPr>
          <p:nvPr>
            <p:ph type="title" hasCustomPrompt="1"/>
          </p:nvPr>
        </p:nvSpPr>
        <p:spPr>
          <a:xfrm>
            <a:off x="0" y="1008000"/>
            <a:ext cx="10655300" cy="468000"/>
          </a:xfrm>
        </p:spPr>
        <p:txBody>
          <a:bodyPr>
            <a:normAutofit/>
          </a:bodyPr>
          <a:lstStyle>
            <a:lvl1pPr>
              <a:defRPr baseline="0"/>
            </a:lvl1pPr>
          </a:lstStyle>
          <a:p>
            <a:r>
              <a:rPr lang="de-DE" dirty="0" smtClean="0"/>
              <a:t>The </a:t>
            </a:r>
            <a:r>
              <a:rPr lang="de-DE" dirty="0" err="1" smtClean="0"/>
              <a:t>idea</a:t>
            </a:r>
            <a:endParaRPr lang="de-DE" dirty="0"/>
          </a:p>
        </p:txBody>
      </p:sp>
      <p:sp>
        <p:nvSpPr>
          <p:cNvPr id="17" name="Bildplatzhalter 4"/>
          <p:cNvSpPr>
            <a:spLocks noGrp="1"/>
          </p:cNvSpPr>
          <p:nvPr>
            <p:ph type="pic" sz="quarter" idx="18" hasCustomPrompt="1"/>
          </p:nvPr>
        </p:nvSpPr>
        <p:spPr>
          <a:xfrm>
            <a:off x="1583650" y="1584000"/>
            <a:ext cx="7488000" cy="5616000"/>
          </a:xfrm>
          <a:solidFill>
            <a:schemeClr val="bg2"/>
          </a:solidFill>
        </p:spPr>
        <p:txBody>
          <a:bodyPr anchor="ctr" anchorCtr="0"/>
          <a:lstStyle>
            <a:lvl1pPr marL="125365" indent="0" algn="ctr">
              <a:buNone/>
              <a:defRPr sz="4200" baseline="0">
                <a:solidFill>
                  <a:schemeClr val="bg1"/>
                </a:solidFill>
              </a:defRPr>
            </a:lvl1pPr>
          </a:lstStyle>
          <a:p>
            <a:r>
              <a:rPr lang="de-DE" dirty="0" smtClean="0"/>
              <a:t>Draw / Picture / Rendering</a:t>
            </a:r>
            <a:endParaRPr lang="de-DE" dirty="0"/>
          </a:p>
        </p:txBody>
      </p:sp>
    </p:spTree>
    <p:extLst>
      <p:ext uri="{BB962C8B-B14F-4D97-AF65-F5344CB8AC3E}">
        <p14:creationId xmlns:p14="http://schemas.microsoft.com/office/powerpoint/2010/main" val="295877044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Das Problem">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5352"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6000" y="1836000"/>
            <a:ext cx="5374869" cy="369332"/>
          </a:xfrm>
          <a:prstGeom prst="rect">
            <a:avLst/>
          </a:prstGeom>
        </p:spPr>
        <p:txBody>
          <a:bodyPr wrap="none" lIns="0" tIns="0" rIns="0" bIns="0">
            <a:spAutoFit/>
          </a:bodyPr>
          <a:lstStyle/>
          <a:p>
            <a:r>
              <a:rPr lang="de-DE" sz="2400" dirty="0" err="1" smtClean="0">
                <a:solidFill>
                  <a:srgbClr val="5D8EA6"/>
                </a:solidFill>
                <a:latin typeface="+mn-lt"/>
              </a:rPr>
              <a:t>Wich</a:t>
            </a:r>
            <a:r>
              <a:rPr lang="de-DE" sz="2400" dirty="0" smtClean="0">
                <a:solidFill>
                  <a:srgbClr val="5D8EA6"/>
                </a:solidFill>
                <a:latin typeface="+mn-lt"/>
              </a:rPr>
              <a:t> </a:t>
            </a:r>
            <a:r>
              <a:rPr lang="de-DE" sz="2400" dirty="0" err="1" smtClean="0">
                <a:solidFill>
                  <a:srgbClr val="5D8EA6"/>
                </a:solidFill>
                <a:latin typeface="+mn-lt"/>
              </a:rPr>
              <a:t>problem</a:t>
            </a:r>
            <a:r>
              <a:rPr lang="de-DE" sz="2400" dirty="0" smtClean="0">
                <a:solidFill>
                  <a:srgbClr val="5D8EA6"/>
                </a:solidFill>
                <a:latin typeface="+mn-lt"/>
              </a:rPr>
              <a:t> </a:t>
            </a:r>
            <a:r>
              <a:rPr lang="de-DE" sz="2400" dirty="0" err="1" smtClean="0">
                <a:solidFill>
                  <a:srgbClr val="5D8EA6"/>
                </a:solidFill>
                <a:latin typeface="+mn-lt"/>
              </a:rPr>
              <a:t>is</a:t>
            </a:r>
            <a:r>
              <a:rPr lang="de-DE" sz="2400" dirty="0" smtClean="0">
                <a:solidFill>
                  <a:srgbClr val="5D8EA6"/>
                </a:solidFill>
                <a:latin typeface="+mn-lt"/>
              </a:rPr>
              <a:t> </a:t>
            </a:r>
            <a:r>
              <a:rPr lang="de-DE" sz="2400" dirty="0" err="1" smtClean="0">
                <a:solidFill>
                  <a:srgbClr val="5D8EA6"/>
                </a:solidFill>
                <a:latin typeface="+mn-lt"/>
              </a:rPr>
              <a:t>solved</a:t>
            </a:r>
            <a:r>
              <a:rPr lang="de-DE" sz="2400" dirty="0" smtClean="0">
                <a:solidFill>
                  <a:srgbClr val="5D8EA6"/>
                </a:solidFill>
                <a:latin typeface="+mn-lt"/>
              </a:rPr>
              <a:t> </a:t>
            </a:r>
            <a:r>
              <a:rPr lang="de-DE" sz="2400" dirty="0" err="1" smtClean="0">
                <a:solidFill>
                  <a:srgbClr val="5D8EA6"/>
                </a:solidFill>
                <a:latin typeface="+mn-lt"/>
              </a:rPr>
              <a:t>by</a:t>
            </a:r>
            <a:r>
              <a:rPr lang="de-DE" sz="2400" dirty="0" smtClean="0">
                <a:solidFill>
                  <a:srgbClr val="5D8EA6"/>
                </a:solidFill>
                <a:latin typeface="+mn-lt"/>
              </a:rPr>
              <a:t> </a:t>
            </a:r>
            <a:r>
              <a:rPr lang="de-DE" sz="2400" dirty="0" err="1" smtClean="0">
                <a:solidFill>
                  <a:srgbClr val="5D8EA6"/>
                </a:solidFill>
                <a:latin typeface="+mn-lt"/>
              </a:rPr>
              <a:t>the</a:t>
            </a:r>
            <a:r>
              <a:rPr lang="de-DE" sz="2400" dirty="0" smtClean="0">
                <a:solidFill>
                  <a:srgbClr val="5D8EA6"/>
                </a:solidFill>
                <a:latin typeface="+mn-lt"/>
              </a:rPr>
              <a:t> </a:t>
            </a:r>
            <a:r>
              <a:rPr lang="de-DE" sz="2400" dirty="0" err="1" smtClean="0">
                <a:solidFill>
                  <a:srgbClr val="5D8EA6"/>
                </a:solidFill>
                <a:latin typeface="+mn-lt"/>
              </a:rPr>
              <a:t>product</a:t>
            </a:r>
            <a:r>
              <a:rPr lang="de-DE" sz="2400" dirty="0" smtClean="0">
                <a:solidFill>
                  <a:srgbClr val="5D8EA6"/>
                </a:solidFill>
                <a:latin typeface="+mn-lt"/>
              </a:rPr>
              <a:t>?</a:t>
            </a:r>
          </a:p>
        </p:txBody>
      </p:sp>
      <p:sp>
        <p:nvSpPr>
          <p:cNvPr id="12" name="Datumsplatzhalter 11"/>
          <p:cNvSpPr>
            <a:spLocks noGrp="1"/>
          </p:cNvSpPr>
          <p:nvPr>
            <p:ph type="dt" sz="half" idx="14"/>
          </p:nvPr>
        </p:nvSpPr>
        <p:spPr/>
        <p:txBody>
          <a:bodyPr/>
          <a:lstStyle/>
          <a:p>
            <a:pPr>
              <a:defRPr/>
            </a:pPr>
            <a:r>
              <a:rPr lang="de-DE" smtClean="0"/>
              <a:t>Magdeburg | </a:t>
            </a:r>
            <a:fld id="{4860668C-1425-4FFE-849D-CF801F981B72}" type="datetime1">
              <a:rPr lang="de-DE" smtClean="0"/>
              <a:t>05.07.2018</a:t>
            </a:fld>
            <a:endParaRPr dirty="0"/>
          </a:p>
        </p:txBody>
      </p:sp>
      <p:sp>
        <p:nvSpPr>
          <p:cNvPr id="13" name="Fußzeilenplatzhalter 12"/>
          <p:cNvSpPr>
            <a:spLocks noGrp="1"/>
          </p:cNvSpPr>
          <p:nvPr>
            <p:ph type="ftr" sz="quarter" idx="15"/>
          </p:nvPr>
        </p:nvSpPr>
        <p:spPr/>
        <p:txBody>
          <a:bodyPr/>
          <a:lstStyle/>
          <a:p>
            <a:pPr>
              <a:defRPr/>
            </a:pPr>
            <a:r>
              <a:rPr lang="de-DE" dirty="0" err="1" smtClean="0"/>
              <a:t>FinTech</a:t>
            </a:r>
            <a:r>
              <a:rPr lang="de-DE" dirty="0" smtClean="0"/>
              <a:t> </a:t>
            </a:r>
            <a:r>
              <a:rPr lang="de-DE" dirty="0" err="1" smtClean="0"/>
              <a:t>ego</a:t>
            </a:r>
            <a:r>
              <a:rPr lang="de-DE" dirty="0" smtClean="0"/>
              <a:t>.-INKUBATOR</a:t>
            </a:r>
            <a:endParaRPr lang="de-DE" dirty="0"/>
          </a:p>
        </p:txBody>
      </p:sp>
      <p:sp>
        <p:nvSpPr>
          <p:cNvPr id="14" name="Foliennummernplatzhalter 13"/>
          <p:cNvSpPr>
            <a:spLocks noGrp="1"/>
          </p:cNvSpPr>
          <p:nvPr>
            <p:ph type="sldNum" sz="quarter" idx="16"/>
          </p:nvPr>
        </p:nvSpPr>
        <p:spPr/>
        <p:txBody>
          <a:bodyPr/>
          <a:lstStyle/>
          <a:p>
            <a:pPr>
              <a:defRPr/>
            </a:pPr>
            <a:fld id="{65FDB2CE-DEDC-46F3-ADBE-B1DC1DB4F4EA}" type="slidenum">
              <a:rPr lang="de-DE" smtClean="0"/>
              <a:pPr>
                <a:defRPr/>
              </a:pPr>
              <a:t>‹Nr.›</a:t>
            </a:fld>
            <a:endParaRPr lang="de-DE" dirty="0"/>
          </a:p>
        </p:txBody>
      </p:sp>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smtClean="0"/>
              <a:t>The </a:t>
            </a:r>
            <a:r>
              <a:rPr lang="de-DE" dirty="0" err="1" smtClean="0"/>
              <a:t>problem</a:t>
            </a:r>
            <a:endParaRPr lang="de-DE" dirty="0"/>
          </a:p>
        </p:txBody>
      </p:sp>
      <p:sp>
        <p:nvSpPr>
          <p:cNvPr id="3" name="Textplatzhalter 2"/>
          <p:cNvSpPr>
            <a:spLocks noGrp="1"/>
          </p:cNvSpPr>
          <p:nvPr>
            <p:ph type="body" sz="quarter" idx="17" hasCustomPrompt="1"/>
          </p:nvPr>
        </p:nvSpPr>
        <p:spPr>
          <a:xfrm>
            <a:off x="576000" y="2484000"/>
            <a:ext cx="9504000" cy="3960813"/>
          </a:xfrm>
        </p:spPr>
        <p:txBody>
          <a:bodyPr/>
          <a:lstStyle>
            <a:lvl1pPr>
              <a:defRPr baseline="0"/>
            </a:lvl1pPr>
          </a:lstStyle>
          <a:p>
            <a:pPr lvl="0"/>
            <a:r>
              <a:rPr lang="de-DE" dirty="0" err="1" smtClean="0"/>
              <a:t>For</a:t>
            </a:r>
            <a:r>
              <a:rPr lang="de-DE" dirty="0" smtClean="0"/>
              <a:t> </a:t>
            </a:r>
            <a:r>
              <a:rPr lang="de-DE" dirty="0" err="1" smtClean="0"/>
              <a:t>example</a:t>
            </a:r>
            <a:r>
              <a:rPr lang="de-DE" dirty="0" smtClean="0"/>
              <a:t>: </a:t>
            </a:r>
            <a:r>
              <a:rPr lang="de-DE" dirty="0" err="1" smtClean="0"/>
              <a:t>Our</a:t>
            </a:r>
            <a:r>
              <a:rPr lang="de-DE" dirty="0" smtClean="0"/>
              <a:t> </a:t>
            </a:r>
            <a:r>
              <a:rPr lang="de-DE" dirty="0" err="1" smtClean="0"/>
              <a:t>product</a:t>
            </a:r>
            <a:r>
              <a:rPr lang="de-DE" dirty="0" smtClean="0"/>
              <a:t> </a:t>
            </a:r>
            <a:r>
              <a:rPr lang="de-DE" dirty="0" err="1" smtClean="0"/>
              <a:t>solves</a:t>
            </a:r>
            <a:r>
              <a:rPr lang="de-DE" dirty="0" smtClean="0"/>
              <a:t> </a:t>
            </a:r>
            <a:r>
              <a:rPr lang="de-DE" dirty="0" err="1" smtClean="0"/>
              <a:t>the</a:t>
            </a:r>
            <a:r>
              <a:rPr lang="de-DE" dirty="0" smtClean="0"/>
              <a:t> </a:t>
            </a:r>
            <a:r>
              <a:rPr lang="de-DE" dirty="0" err="1" smtClean="0"/>
              <a:t>problem</a:t>
            </a:r>
            <a:r>
              <a:rPr lang="de-DE" dirty="0" smtClean="0"/>
              <a:t> </a:t>
            </a:r>
            <a:r>
              <a:rPr lang="de-DE" dirty="0" err="1" smtClean="0"/>
              <a:t>that</a:t>
            </a:r>
            <a:r>
              <a:rPr lang="de-DE" dirty="0" smtClean="0"/>
              <a:t>…</a:t>
            </a:r>
            <a:r>
              <a:rPr lang="de-DE" dirty="0" err="1" smtClean="0"/>
              <a:t>by</a:t>
            </a:r>
            <a:r>
              <a:rPr lang="de-DE" dirty="0" smtClean="0"/>
              <a:t>… in </a:t>
            </a:r>
            <a:r>
              <a:rPr lang="de-DE" dirty="0" err="1" smtClean="0"/>
              <a:t>combination</a:t>
            </a:r>
            <a:r>
              <a:rPr lang="de-DE" dirty="0" smtClean="0"/>
              <a:t> </a:t>
            </a:r>
            <a:r>
              <a:rPr lang="de-DE" dirty="0" err="1" smtClean="0"/>
              <a:t>with</a:t>
            </a:r>
            <a:r>
              <a:rPr lang="de-DE" dirty="0" smtClean="0"/>
              <a:t>…, </a:t>
            </a:r>
            <a:r>
              <a:rPr lang="de-DE" dirty="0" err="1" smtClean="0"/>
              <a:t>this</a:t>
            </a:r>
            <a:r>
              <a:rPr lang="de-DE" dirty="0" smtClean="0"/>
              <a:t> </a:t>
            </a:r>
            <a:r>
              <a:rPr lang="de-DE" dirty="0" err="1" smtClean="0"/>
              <a:t>resuts</a:t>
            </a:r>
            <a:r>
              <a:rPr lang="de-DE" dirty="0" smtClean="0"/>
              <a:t> in a </a:t>
            </a:r>
            <a:r>
              <a:rPr lang="de-DE" dirty="0" err="1" smtClean="0"/>
              <a:t>five</a:t>
            </a:r>
            <a:r>
              <a:rPr lang="de-DE" dirty="0" smtClean="0"/>
              <a:t> </a:t>
            </a:r>
            <a:r>
              <a:rPr lang="de-DE" dirty="0" err="1" smtClean="0"/>
              <a:t>times</a:t>
            </a:r>
            <a:r>
              <a:rPr lang="de-DE" dirty="0" smtClean="0"/>
              <a:t> </a:t>
            </a:r>
            <a:r>
              <a:rPr lang="de-DE" dirty="0" err="1" smtClean="0"/>
              <a:t>higher</a:t>
            </a:r>
            <a:r>
              <a:rPr lang="de-DE" dirty="0" smtClean="0"/>
              <a:t> / </a:t>
            </a:r>
            <a:r>
              <a:rPr lang="de-DE" dirty="0" err="1" smtClean="0"/>
              <a:t>better</a:t>
            </a:r>
            <a:r>
              <a:rPr lang="de-DE" dirty="0" smtClean="0"/>
              <a:t> / </a:t>
            </a:r>
            <a:r>
              <a:rPr lang="de-DE" dirty="0" err="1" smtClean="0"/>
              <a:t>faster</a:t>
            </a:r>
            <a:r>
              <a:rPr lang="de-DE" dirty="0" smtClean="0"/>
              <a:t> </a:t>
            </a:r>
            <a:r>
              <a:rPr lang="de-DE" dirty="0" smtClean="0"/>
              <a:t>/ </a:t>
            </a:r>
            <a:r>
              <a:rPr lang="de-DE" dirty="0" err="1" smtClean="0"/>
              <a:t>easier</a:t>
            </a:r>
            <a:r>
              <a:rPr lang="de-DE" dirty="0" smtClean="0"/>
              <a:t> / </a:t>
            </a:r>
            <a:r>
              <a:rPr lang="de-DE" dirty="0" err="1" smtClean="0"/>
              <a:t>cheaper</a:t>
            </a:r>
            <a:r>
              <a:rPr lang="de-DE" dirty="0" smtClean="0"/>
              <a:t> / </a:t>
            </a:r>
            <a:r>
              <a:rPr lang="de-DE" dirty="0" err="1" smtClean="0"/>
              <a:t>more</a:t>
            </a:r>
            <a:r>
              <a:rPr lang="de-DE" dirty="0" smtClean="0"/>
              <a:t> </a:t>
            </a:r>
            <a:r>
              <a:rPr lang="de-DE" dirty="0" err="1" smtClean="0"/>
              <a:t>comfortable</a:t>
            </a:r>
            <a:r>
              <a:rPr lang="de-DE" dirty="0" smtClean="0"/>
              <a:t> </a:t>
            </a:r>
            <a:r>
              <a:rPr lang="de-DE" dirty="0" err="1" smtClean="0"/>
              <a:t>result</a:t>
            </a:r>
            <a:r>
              <a:rPr lang="de-DE" dirty="0" smtClean="0"/>
              <a:t>.</a:t>
            </a:r>
          </a:p>
        </p:txBody>
      </p:sp>
    </p:spTree>
    <p:extLst>
      <p:ext uri="{BB962C8B-B14F-4D97-AF65-F5344CB8AC3E}">
        <p14:creationId xmlns:p14="http://schemas.microsoft.com/office/powerpoint/2010/main" val="122433059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Die Zielgruppe">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6377"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5999" y="1836000"/>
            <a:ext cx="3353482" cy="369332"/>
          </a:xfrm>
          <a:prstGeom prst="rect">
            <a:avLst/>
          </a:prstGeom>
        </p:spPr>
        <p:txBody>
          <a:bodyPr wrap="none" lIns="0" tIns="0" rIns="0" bIns="0">
            <a:spAutoFit/>
          </a:bodyPr>
          <a:lstStyle/>
          <a:p>
            <a:r>
              <a:rPr lang="de-DE" sz="2400" dirty="0" smtClean="0">
                <a:solidFill>
                  <a:srgbClr val="5D8EA6"/>
                </a:solidFill>
                <a:latin typeface="+mn-lt"/>
              </a:rPr>
              <a:t>Who</a:t>
            </a:r>
            <a:r>
              <a:rPr lang="de-DE" sz="2400" baseline="0" dirty="0" smtClean="0">
                <a:solidFill>
                  <a:srgbClr val="5D8EA6"/>
                </a:solidFill>
                <a:latin typeface="+mn-lt"/>
              </a:rPr>
              <a:t> </a:t>
            </a:r>
            <a:r>
              <a:rPr lang="de-DE" sz="2400" baseline="0" dirty="0" err="1" smtClean="0">
                <a:solidFill>
                  <a:srgbClr val="5D8EA6"/>
                </a:solidFill>
                <a:latin typeface="+mn-lt"/>
              </a:rPr>
              <a:t>are</a:t>
            </a:r>
            <a:r>
              <a:rPr lang="de-DE" sz="2400" baseline="0" dirty="0" smtClean="0">
                <a:solidFill>
                  <a:srgbClr val="5D8EA6"/>
                </a:solidFill>
                <a:latin typeface="+mn-lt"/>
              </a:rPr>
              <a:t> </a:t>
            </a:r>
            <a:r>
              <a:rPr lang="de-DE" sz="2400" baseline="0" dirty="0" err="1" smtClean="0">
                <a:solidFill>
                  <a:srgbClr val="5D8EA6"/>
                </a:solidFill>
                <a:latin typeface="+mn-lt"/>
              </a:rPr>
              <a:t>the</a:t>
            </a:r>
            <a:r>
              <a:rPr lang="de-DE" sz="2400" baseline="0" dirty="0" smtClean="0">
                <a:solidFill>
                  <a:srgbClr val="5D8EA6"/>
                </a:solidFill>
                <a:latin typeface="+mn-lt"/>
              </a:rPr>
              <a:t> </a:t>
            </a:r>
            <a:r>
              <a:rPr lang="de-DE" sz="2400" baseline="0" dirty="0" err="1" smtClean="0">
                <a:solidFill>
                  <a:srgbClr val="5D8EA6"/>
                </a:solidFill>
                <a:latin typeface="+mn-lt"/>
              </a:rPr>
              <a:t>customers</a:t>
            </a:r>
            <a:r>
              <a:rPr lang="de-DE" sz="2400" dirty="0" smtClean="0">
                <a:solidFill>
                  <a:srgbClr val="5D8EA6"/>
                </a:solidFill>
                <a:latin typeface="+mn-lt"/>
              </a:rPr>
              <a:t>?</a:t>
            </a:r>
          </a:p>
        </p:txBody>
      </p:sp>
      <p:sp>
        <p:nvSpPr>
          <p:cNvPr id="9" name="Rechteck 8"/>
          <p:cNvSpPr/>
          <p:nvPr userDrawn="1"/>
        </p:nvSpPr>
        <p:spPr>
          <a:xfrm>
            <a:off x="576000" y="4464000"/>
            <a:ext cx="5767605" cy="369332"/>
          </a:xfrm>
          <a:prstGeom prst="rect">
            <a:avLst/>
          </a:prstGeom>
        </p:spPr>
        <p:txBody>
          <a:bodyPr wrap="none" lIns="0" tIns="0" rIns="0" bIns="0">
            <a:spAutoFit/>
          </a:bodyPr>
          <a:lstStyle/>
          <a:p>
            <a:r>
              <a:rPr lang="de-DE" sz="2400" dirty="0" err="1" smtClean="0">
                <a:solidFill>
                  <a:srgbClr val="5D8EA6"/>
                </a:solidFill>
                <a:latin typeface="+mn-lt"/>
              </a:rPr>
              <a:t>Why</a:t>
            </a:r>
            <a:r>
              <a:rPr lang="de-DE" sz="2400" dirty="0" smtClean="0">
                <a:solidFill>
                  <a:srgbClr val="5D8EA6"/>
                </a:solidFill>
                <a:latin typeface="+mn-lt"/>
              </a:rPr>
              <a:t> do </a:t>
            </a:r>
            <a:r>
              <a:rPr lang="de-DE" sz="2400" dirty="0" err="1" smtClean="0">
                <a:solidFill>
                  <a:srgbClr val="5D8EA6"/>
                </a:solidFill>
                <a:latin typeface="+mn-lt"/>
              </a:rPr>
              <a:t>this</a:t>
            </a:r>
            <a:r>
              <a:rPr lang="de-DE" sz="2400" dirty="0" smtClean="0">
                <a:solidFill>
                  <a:srgbClr val="5D8EA6"/>
                </a:solidFill>
                <a:latin typeface="+mn-lt"/>
              </a:rPr>
              <a:t> </a:t>
            </a:r>
            <a:r>
              <a:rPr lang="de-DE" sz="2400" dirty="0" err="1" smtClean="0">
                <a:solidFill>
                  <a:srgbClr val="5D8EA6"/>
                </a:solidFill>
                <a:latin typeface="+mn-lt"/>
              </a:rPr>
              <a:t>customers</a:t>
            </a:r>
            <a:r>
              <a:rPr lang="de-DE" sz="2400" dirty="0" smtClean="0">
                <a:solidFill>
                  <a:srgbClr val="5D8EA6"/>
                </a:solidFill>
                <a:latin typeface="+mn-lt"/>
              </a:rPr>
              <a:t> </a:t>
            </a:r>
            <a:r>
              <a:rPr lang="de-DE" sz="2400" dirty="0" err="1" smtClean="0">
                <a:solidFill>
                  <a:srgbClr val="5D8EA6"/>
                </a:solidFill>
                <a:latin typeface="+mn-lt"/>
              </a:rPr>
              <a:t>need</a:t>
            </a:r>
            <a:r>
              <a:rPr lang="de-DE" sz="2400" dirty="0" smtClean="0">
                <a:solidFill>
                  <a:srgbClr val="5D8EA6"/>
                </a:solidFill>
                <a:latin typeface="+mn-lt"/>
              </a:rPr>
              <a:t> </a:t>
            </a:r>
            <a:r>
              <a:rPr lang="de-DE" sz="2400" dirty="0" err="1" smtClean="0">
                <a:solidFill>
                  <a:srgbClr val="5D8EA6"/>
                </a:solidFill>
                <a:latin typeface="+mn-lt"/>
              </a:rPr>
              <a:t>this</a:t>
            </a:r>
            <a:r>
              <a:rPr lang="de-DE" sz="2400" dirty="0" smtClean="0">
                <a:solidFill>
                  <a:srgbClr val="5D8EA6"/>
                </a:solidFill>
                <a:latin typeface="+mn-lt"/>
              </a:rPr>
              <a:t> </a:t>
            </a:r>
            <a:r>
              <a:rPr lang="de-DE" sz="2400" dirty="0" err="1" smtClean="0">
                <a:solidFill>
                  <a:srgbClr val="5D8EA6"/>
                </a:solidFill>
                <a:latin typeface="+mn-lt"/>
              </a:rPr>
              <a:t>solution</a:t>
            </a:r>
            <a:r>
              <a:rPr lang="de-DE" sz="2400" dirty="0" smtClean="0">
                <a:solidFill>
                  <a:srgbClr val="5D8EA6"/>
                </a:solidFill>
                <a:latin typeface="+mn-lt"/>
              </a:rPr>
              <a:t>?</a:t>
            </a:r>
          </a:p>
        </p:txBody>
      </p:sp>
      <p:sp>
        <p:nvSpPr>
          <p:cNvPr id="12" name="Datumsplatzhalter 11"/>
          <p:cNvSpPr>
            <a:spLocks noGrp="1"/>
          </p:cNvSpPr>
          <p:nvPr>
            <p:ph type="dt" sz="half" idx="14"/>
          </p:nvPr>
        </p:nvSpPr>
        <p:spPr/>
        <p:txBody>
          <a:bodyPr/>
          <a:lstStyle/>
          <a:p>
            <a:pPr>
              <a:defRPr/>
            </a:pPr>
            <a:r>
              <a:rPr lang="de-DE" smtClean="0"/>
              <a:t>Magdeburg | </a:t>
            </a:r>
            <a:fld id="{4860668C-1425-4FFE-849D-CF801F981B72}" type="datetime1">
              <a:rPr lang="de-DE" smtClean="0"/>
              <a:t>05.07.2018</a:t>
            </a:fld>
            <a:endParaRPr dirty="0"/>
          </a:p>
        </p:txBody>
      </p:sp>
      <p:sp>
        <p:nvSpPr>
          <p:cNvPr id="13" name="Fußzeilenplatzhalter 12"/>
          <p:cNvSpPr>
            <a:spLocks noGrp="1"/>
          </p:cNvSpPr>
          <p:nvPr>
            <p:ph type="ftr" sz="quarter" idx="15"/>
          </p:nvPr>
        </p:nvSpPr>
        <p:spPr/>
        <p:txBody>
          <a:bodyPr/>
          <a:lstStyle/>
          <a:p>
            <a:pPr>
              <a:defRPr/>
            </a:pPr>
            <a:r>
              <a:rPr lang="de-DE" dirty="0" err="1" smtClean="0"/>
              <a:t>FinTech</a:t>
            </a:r>
            <a:r>
              <a:rPr lang="de-DE" dirty="0" smtClean="0"/>
              <a:t> </a:t>
            </a:r>
            <a:r>
              <a:rPr lang="de-DE" dirty="0" err="1" smtClean="0"/>
              <a:t>ego</a:t>
            </a:r>
            <a:r>
              <a:rPr lang="de-DE" dirty="0" smtClean="0"/>
              <a:t>.-INKUBATOR</a:t>
            </a:r>
            <a:endParaRPr lang="de-DE" dirty="0"/>
          </a:p>
        </p:txBody>
      </p:sp>
      <p:sp>
        <p:nvSpPr>
          <p:cNvPr id="14" name="Foliennummernplatzhalter 13"/>
          <p:cNvSpPr>
            <a:spLocks noGrp="1"/>
          </p:cNvSpPr>
          <p:nvPr>
            <p:ph type="sldNum" sz="quarter" idx="16"/>
          </p:nvPr>
        </p:nvSpPr>
        <p:spPr/>
        <p:txBody>
          <a:bodyPr/>
          <a:lstStyle/>
          <a:p>
            <a:pPr>
              <a:defRPr/>
            </a:pPr>
            <a:fld id="{65FDB2CE-DEDC-46F3-ADBE-B1DC1DB4F4EA}" type="slidenum">
              <a:rPr lang="de-DE" smtClean="0"/>
              <a:pPr>
                <a:defRPr/>
              </a:pPr>
              <a:t>‹Nr.›</a:t>
            </a:fld>
            <a:endParaRPr lang="de-DE" dirty="0"/>
          </a:p>
        </p:txBody>
      </p:sp>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smtClean="0"/>
              <a:t>The </a:t>
            </a:r>
            <a:r>
              <a:rPr lang="de-DE" dirty="0" err="1" smtClean="0"/>
              <a:t>customers</a:t>
            </a:r>
            <a:endParaRPr lang="de-DE" dirty="0"/>
          </a:p>
        </p:txBody>
      </p:sp>
      <p:sp>
        <p:nvSpPr>
          <p:cNvPr id="11" name="Textplatzhalter 11"/>
          <p:cNvSpPr>
            <a:spLocks noGrp="1"/>
          </p:cNvSpPr>
          <p:nvPr>
            <p:ph type="body" sz="quarter" idx="17" hasCustomPrompt="1"/>
          </p:nvPr>
        </p:nvSpPr>
        <p:spPr>
          <a:xfrm>
            <a:off x="575999" y="2484000"/>
            <a:ext cx="9504625" cy="1835150"/>
          </a:xfrm>
        </p:spPr>
        <p:txBody>
          <a:bodyPr/>
          <a:lstStyle>
            <a:lvl1pPr>
              <a:defRPr baseline="0"/>
            </a:lvl1pPr>
          </a:lstStyle>
          <a:p>
            <a:pPr lvl="0"/>
            <a:r>
              <a:rPr lang="de-DE" dirty="0" err="1" smtClean="0"/>
              <a:t>Describe</a:t>
            </a:r>
            <a:r>
              <a:rPr lang="de-DE" dirty="0" smtClean="0"/>
              <a:t> </a:t>
            </a:r>
            <a:r>
              <a:rPr lang="de-DE" dirty="0" err="1" smtClean="0"/>
              <a:t>the</a:t>
            </a:r>
            <a:r>
              <a:rPr lang="de-DE" dirty="0" smtClean="0"/>
              <a:t> </a:t>
            </a:r>
            <a:r>
              <a:rPr lang="de-DE" dirty="0" err="1" smtClean="0"/>
              <a:t>customers</a:t>
            </a:r>
            <a:r>
              <a:rPr lang="de-DE" dirty="0" smtClean="0"/>
              <a:t> (</a:t>
            </a:r>
            <a:r>
              <a:rPr lang="de-DE" dirty="0" err="1" smtClean="0"/>
              <a:t>for</a:t>
            </a:r>
            <a:r>
              <a:rPr lang="de-DE" dirty="0" smtClean="0"/>
              <a:t> </a:t>
            </a:r>
            <a:r>
              <a:rPr lang="de-DE" dirty="0" err="1" smtClean="0"/>
              <a:t>example</a:t>
            </a:r>
            <a:r>
              <a:rPr lang="de-DE" dirty="0" smtClean="0"/>
              <a:t> </a:t>
            </a:r>
            <a:r>
              <a:rPr lang="de-DE" dirty="0" err="1" smtClean="0"/>
              <a:t>with</a:t>
            </a:r>
            <a:r>
              <a:rPr lang="de-DE" dirty="0" smtClean="0"/>
              <a:t> </a:t>
            </a:r>
            <a:r>
              <a:rPr lang="de-DE" dirty="0" err="1" smtClean="0"/>
              <a:t>age</a:t>
            </a:r>
            <a:r>
              <a:rPr lang="de-DE" dirty="0" smtClean="0"/>
              <a:t>, </a:t>
            </a:r>
            <a:r>
              <a:rPr lang="de-DE" dirty="0" err="1" smtClean="0"/>
              <a:t>education</a:t>
            </a:r>
            <a:r>
              <a:rPr lang="de-DE" dirty="0" smtClean="0"/>
              <a:t>, </a:t>
            </a:r>
            <a:r>
              <a:rPr lang="de-DE" dirty="0" err="1" smtClean="0"/>
              <a:t>gender</a:t>
            </a:r>
            <a:r>
              <a:rPr lang="de-DE" dirty="0" smtClean="0"/>
              <a:t>, </a:t>
            </a:r>
            <a:r>
              <a:rPr lang="de-DE" dirty="0" err="1" smtClean="0"/>
              <a:t>race</a:t>
            </a:r>
            <a:r>
              <a:rPr lang="de-DE" dirty="0" smtClean="0"/>
              <a:t>, </a:t>
            </a:r>
            <a:r>
              <a:rPr lang="de-DE" dirty="0" err="1" smtClean="0"/>
              <a:t>budget</a:t>
            </a:r>
            <a:r>
              <a:rPr lang="de-DE" dirty="0" smtClean="0"/>
              <a:t> etc.)</a:t>
            </a:r>
          </a:p>
        </p:txBody>
      </p:sp>
      <p:sp>
        <p:nvSpPr>
          <p:cNvPr id="3" name="Textplatzhalter 2"/>
          <p:cNvSpPr>
            <a:spLocks noGrp="1"/>
          </p:cNvSpPr>
          <p:nvPr>
            <p:ph type="body" sz="quarter" idx="18" hasCustomPrompt="1"/>
          </p:nvPr>
        </p:nvSpPr>
        <p:spPr>
          <a:xfrm>
            <a:off x="576000" y="5184000"/>
            <a:ext cx="9504362" cy="1836000"/>
          </a:xfrm>
        </p:spPr>
        <p:txBody>
          <a:bodyPr/>
          <a:lstStyle>
            <a:lvl1pPr>
              <a:defRPr/>
            </a:lvl1pPr>
          </a:lstStyle>
          <a:p>
            <a:pPr lvl="0"/>
            <a:r>
              <a:rPr lang="de-DE" dirty="0" err="1" smtClean="0"/>
              <a:t>For</a:t>
            </a:r>
            <a:r>
              <a:rPr lang="de-DE" dirty="0" smtClean="0"/>
              <a:t> </a:t>
            </a:r>
            <a:r>
              <a:rPr lang="de-DE" dirty="0" err="1" smtClean="0"/>
              <a:t>example</a:t>
            </a:r>
            <a:r>
              <a:rPr lang="de-DE" dirty="0" smtClean="0"/>
              <a:t>: </a:t>
            </a:r>
            <a:r>
              <a:rPr lang="de-DE" dirty="0" err="1" smtClean="0"/>
              <a:t>Because</a:t>
            </a:r>
            <a:r>
              <a:rPr lang="de-DE" dirty="0" smtClean="0"/>
              <a:t> </a:t>
            </a:r>
            <a:r>
              <a:rPr lang="de-DE" dirty="0" err="1" smtClean="0"/>
              <a:t>it</a:t>
            </a:r>
            <a:r>
              <a:rPr lang="de-DE" dirty="0" smtClean="0"/>
              <a:t> </a:t>
            </a:r>
            <a:r>
              <a:rPr lang="de-DE" dirty="0" err="1" smtClean="0"/>
              <a:t>solving</a:t>
            </a:r>
            <a:r>
              <a:rPr lang="de-DE" dirty="0" smtClean="0"/>
              <a:t> </a:t>
            </a:r>
            <a:r>
              <a:rPr lang="de-DE" dirty="0" err="1" smtClean="0"/>
              <a:t>problems</a:t>
            </a:r>
            <a:r>
              <a:rPr lang="de-DE" dirty="0" smtClean="0"/>
              <a:t>, </a:t>
            </a:r>
            <a:r>
              <a:rPr lang="de-DE" dirty="0" err="1" smtClean="0"/>
              <a:t>giving</a:t>
            </a:r>
            <a:r>
              <a:rPr lang="de-DE" dirty="0" smtClean="0"/>
              <a:t> </a:t>
            </a:r>
            <a:r>
              <a:rPr lang="de-DE" dirty="0" err="1" smtClean="0"/>
              <a:t>comfort</a:t>
            </a:r>
            <a:r>
              <a:rPr lang="de-DE" dirty="0" smtClean="0"/>
              <a:t> </a:t>
            </a:r>
            <a:r>
              <a:rPr lang="de-DE" dirty="0" err="1" smtClean="0"/>
              <a:t>or</a:t>
            </a:r>
            <a:r>
              <a:rPr lang="de-DE" dirty="0" smtClean="0"/>
              <a:t> </a:t>
            </a:r>
            <a:r>
              <a:rPr lang="de-DE" dirty="0" err="1" smtClean="0"/>
              <a:t>reducing</a:t>
            </a:r>
            <a:r>
              <a:rPr lang="de-DE" dirty="0" smtClean="0"/>
              <a:t> / </a:t>
            </a:r>
            <a:r>
              <a:rPr lang="de-DE" dirty="0" err="1" smtClean="0"/>
              <a:t>done</a:t>
            </a:r>
            <a:r>
              <a:rPr lang="de-DE" dirty="0" smtClean="0"/>
              <a:t> / </a:t>
            </a:r>
            <a:r>
              <a:rPr lang="de-DE" dirty="0" err="1" smtClean="0"/>
              <a:t>simplified</a:t>
            </a:r>
            <a:r>
              <a:rPr lang="de-DE" dirty="0" smtClean="0"/>
              <a:t> </a:t>
            </a:r>
            <a:r>
              <a:rPr lang="de-DE" dirty="0" err="1" smtClean="0"/>
              <a:t>tasks</a:t>
            </a:r>
            <a:endParaRPr lang="de-DE" dirty="0" smtClean="0"/>
          </a:p>
        </p:txBody>
      </p:sp>
    </p:spTree>
    <p:extLst>
      <p:ext uri="{BB962C8B-B14F-4D97-AF65-F5344CB8AC3E}">
        <p14:creationId xmlns:p14="http://schemas.microsoft.com/office/powerpoint/2010/main" val="388251368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Die Umsetzung">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7401"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6000" y="1836000"/>
            <a:ext cx="9504625" cy="738664"/>
          </a:xfrm>
          <a:prstGeom prst="rect">
            <a:avLst/>
          </a:prstGeom>
        </p:spPr>
        <p:txBody>
          <a:bodyPr wrap="square" lIns="0" tIns="0" rIns="0" bIns="0">
            <a:spAutoFit/>
          </a:bodyPr>
          <a:lstStyle/>
          <a:p>
            <a:r>
              <a:rPr lang="de-DE" sz="2400" dirty="0" err="1" smtClean="0">
                <a:solidFill>
                  <a:srgbClr val="5D8EA6"/>
                </a:solidFill>
                <a:latin typeface="+mn-lt"/>
              </a:rPr>
              <a:t>Which</a:t>
            </a:r>
            <a:r>
              <a:rPr lang="de-DE" sz="2400" dirty="0" smtClean="0">
                <a:solidFill>
                  <a:srgbClr val="5D8EA6"/>
                </a:solidFill>
                <a:latin typeface="+mn-lt"/>
              </a:rPr>
              <a:t> </a:t>
            </a:r>
            <a:r>
              <a:rPr lang="de-DE" sz="2400" dirty="0" err="1" smtClean="0">
                <a:solidFill>
                  <a:srgbClr val="5D8EA6"/>
                </a:solidFill>
                <a:latin typeface="+mn-lt"/>
              </a:rPr>
              <a:t>questions</a:t>
            </a:r>
            <a:r>
              <a:rPr lang="de-DE" sz="2400" dirty="0" smtClean="0">
                <a:solidFill>
                  <a:srgbClr val="5D8EA6"/>
                </a:solidFill>
                <a:latin typeface="+mn-lt"/>
              </a:rPr>
              <a:t> </a:t>
            </a:r>
            <a:r>
              <a:rPr lang="de-DE" sz="2400" dirty="0" err="1" smtClean="0">
                <a:solidFill>
                  <a:srgbClr val="5D8EA6"/>
                </a:solidFill>
                <a:latin typeface="+mn-lt"/>
              </a:rPr>
              <a:t>would</a:t>
            </a:r>
            <a:r>
              <a:rPr lang="de-DE" sz="2400" dirty="0" smtClean="0">
                <a:solidFill>
                  <a:srgbClr val="5D8EA6"/>
                </a:solidFill>
                <a:latin typeface="+mn-lt"/>
              </a:rPr>
              <a:t> </a:t>
            </a:r>
            <a:r>
              <a:rPr lang="de-DE" sz="2400" dirty="0" err="1" smtClean="0">
                <a:solidFill>
                  <a:srgbClr val="5D8EA6"/>
                </a:solidFill>
                <a:latin typeface="+mn-lt"/>
              </a:rPr>
              <a:t>you</a:t>
            </a:r>
            <a:r>
              <a:rPr lang="de-DE" sz="2400" dirty="0" smtClean="0">
                <a:solidFill>
                  <a:srgbClr val="5D8EA6"/>
                </a:solidFill>
                <a:latin typeface="+mn-lt"/>
              </a:rPr>
              <a:t> like</a:t>
            </a:r>
            <a:r>
              <a:rPr lang="de-DE" sz="2400" baseline="0" dirty="0" smtClean="0">
                <a:solidFill>
                  <a:srgbClr val="5D8EA6"/>
                </a:solidFill>
                <a:latin typeface="+mn-lt"/>
              </a:rPr>
              <a:t> </a:t>
            </a:r>
            <a:r>
              <a:rPr lang="de-DE" sz="2400" baseline="0" dirty="0" err="1" smtClean="0">
                <a:solidFill>
                  <a:srgbClr val="5D8EA6"/>
                </a:solidFill>
                <a:latin typeface="+mn-lt"/>
              </a:rPr>
              <a:t>to</a:t>
            </a:r>
            <a:r>
              <a:rPr lang="de-DE" sz="2400" baseline="0" dirty="0" smtClean="0">
                <a:solidFill>
                  <a:srgbClr val="5D8EA6"/>
                </a:solidFill>
                <a:latin typeface="+mn-lt"/>
              </a:rPr>
              <a:t> </a:t>
            </a:r>
            <a:r>
              <a:rPr lang="de-DE" sz="2400" baseline="0" dirty="0" err="1" smtClean="0">
                <a:solidFill>
                  <a:srgbClr val="5D8EA6"/>
                </a:solidFill>
                <a:latin typeface="+mn-lt"/>
              </a:rPr>
              <a:t>answer</a:t>
            </a:r>
            <a:r>
              <a:rPr lang="de-DE" sz="2400" baseline="0" dirty="0" smtClean="0">
                <a:solidFill>
                  <a:srgbClr val="5D8EA6"/>
                </a:solidFill>
                <a:latin typeface="+mn-lt"/>
              </a:rPr>
              <a:t> in </a:t>
            </a:r>
            <a:r>
              <a:rPr lang="de-DE" sz="2400" baseline="0" dirty="0" err="1" smtClean="0">
                <a:solidFill>
                  <a:srgbClr val="5D8EA6"/>
                </a:solidFill>
                <a:latin typeface="+mn-lt"/>
              </a:rPr>
              <a:t>the</a:t>
            </a:r>
            <a:r>
              <a:rPr lang="de-DE" sz="2400" baseline="0" dirty="0" smtClean="0">
                <a:solidFill>
                  <a:srgbClr val="5D8EA6"/>
                </a:solidFill>
                <a:latin typeface="+mn-lt"/>
              </a:rPr>
              <a:t> </a:t>
            </a:r>
            <a:r>
              <a:rPr lang="de-DE" sz="2400" b="1" dirty="0" err="1" smtClean="0">
                <a:solidFill>
                  <a:srgbClr val="5D8EA6"/>
                </a:solidFill>
                <a:latin typeface="+mn-lt"/>
              </a:rPr>
              <a:t>FinTech</a:t>
            </a:r>
            <a:r>
              <a:rPr lang="de-DE" sz="2400" b="1" baseline="0" dirty="0" smtClean="0">
                <a:solidFill>
                  <a:srgbClr val="5D8EA6"/>
                </a:solidFill>
                <a:latin typeface="+mn-lt"/>
              </a:rPr>
              <a:t> </a:t>
            </a:r>
            <a:r>
              <a:rPr lang="de-DE" sz="2400" b="1" baseline="0" dirty="0" err="1" smtClean="0">
                <a:solidFill>
                  <a:srgbClr val="5D8EA6"/>
                </a:solidFill>
                <a:latin typeface="+mn-lt"/>
              </a:rPr>
              <a:t>Incubator</a:t>
            </a:r>
            <a:r>
              <a:rPr lang="de-DE" sz="2400" dirty="0" smtClean="0">
                <a:solidFill>
                  <a:srgbClr val="5D8EA6"/>
                </a:solidFill>
                <a:latin typeface="+mn-lt"/>
              </a:rPr>
              <a:t> </a:t>
            </a:r>
            <a:r>
              <a:rPr lang="de-DE" sz="2400" dirty="0" err="1" smtClean="0">
                <a:solidFill>
                  <a:srgbClr val="5D8EA6"/>
                </a:solidFill>
                <a:latin typeface="+mn-lt"/>
              </a:rPr>
              <a:t>and</a:t>
            </a:r>
            <a:r>
              <a:rPr lang="de-DE" sz="2400" dirty="0" smtClean="0">
                <a:solidFill>
                  <a:srgbClr val="5D8EA6"/>
                </a:solidFill>
                <a:latin typeface="+mn-lt"/>
              </a:rPr>
              <a:t> </a:t>
            </a:r>
            <a:r>
              <a:rPr lang="de-DE" sz="2400" dirty="0" err="1" smtClean="0">
                <a:solidFill>
                  <a:srgbClr val="5D8EA6"/>
                </a:solidFill>
                <a:latin typeface="+mn-lt"/>
              </a:rPr>
              <a:t>which</a:t>
            </a:r>
            <a:r>
              <a:rPr lang="de-DE" sz="2400" dirty="0" smtClean="0">
                <a:solidFill>
                  <a:srgbClr val="5D8EA6"/>
                </a:solidFill>
                <a:latin typeface="+mn-lt"/>
              </a:rPr>
              <a:t> </a:t>
            </a:r>
            <a:r>
              <a:rPr lang="de-DE" sz="2400" dirty="0" err="1" smtClean="0">
                <a:solidFill>
                  <a:srgbClr val="5D8EA6"/>
                </a:solidFill>
                <a:latin typeface="+mn-lt"/>
              </a:rPr>
              <a:t>hardware</a:t>
            </a:r>
            <a:r>
              <a:rPr lang="de-DE" sz="2400" dirty="0" smtClean="0">
                <a:solidFill>
                  <a:srgbClr val="5D8EA6"/>
                </a:solidFill>
                <a:latin typeface="+mn-lt"/>
              </a:rPr>
              <a:t> do </a:t>
            </a:r>
            <a:r>
              <a:rPr lang="de-DE" sz="2400" dirty="0" err="1" smtClean="0">
                <a:solidFill>
                  <a:srgbClr val="5D8EA6"/>
                </a:solidFill>
                <a:latin typeface="+mn-lt"/>
              </a:rPr>
              <a:t>you</a:t>
            </a:r>
            <a:r>
              <a:rPr lang="de-DE" sz="2400" dirty="0" smtClean="0">
                <a:solidFill>
                  <a:srgbClr val="5D8EA6"/>
                </a:solidFill>
                <a:latin typeface="+mn-lt"/>
              </a:rPr>
              <a:t> </a:t>
            </a:r>
            <a:r>
              <a:rPr lang="de-DE" sz="2400" dirty="0" err="1" smtClean="0">
                <a:solidFill>
                  <a:srgbClr val="5D8EA6"/>
                </a:solidFill>
                <a:latin typeface="+mn-lt"/>
              </a:rPr>
              <a:t>want</a:t>
            </a:r>
            <a:r>
              <a:rPr lang="de-DE" sz="2400" dirty="0" smtClean="0">
                <a:solidFill>
                  <a:srgbClr val="5D8EA6"/>
                </a:solidFill>
                <a:latin typeface="+mn-lt"/>
              </a:rPr>
              <a:t> </a:t>
            </a:r>
            <a:r>
              <a:rPr lang="de-DE" sz="2400" dirty="0" err="1" smtClean="0">
                <a:solidFill>
                  <a:srgbClr val="5D8EA6"/>
                </a:solidFill>
                <a:latin typeface="+mn-lt"/>
              </a:rPr>
              <a:t>to</a:t>
            </a:r>
            <a:r>
              <a:rPr lang="de-DE" sz="2400" baseline="0" dirty="0" smtClean="0">
                <a:solidFill>
                  <a:srgbClr val="5D8EA6"/>
                </a:solidFill>
                <a:latin typeface="+mn-lt"/>
              </a:rPr>
              <a:t> </a:t>
            </a:r>
            <a:r>
              <a:rPr lang="de-DE" sz="2400" baseline="0" dirty="0" err="1" smtClean="0">
                <a:solidFill>
                  <a:srgbClr val="5D8EA6"/>
                </a:solidFill>
                <a:latin typeface="+mn-lt"/>
              </a:rPr>
              <a:t>use</a:t>
            </a:r>
            <a:r>
              <a:rPr lang="de-DE" sz="2400" baseline="0" dirty="0" smtClean="0">
                <a:solidFill>
                  <a:srgbClr val="5D8EA6"/>
                </a:solidFill>
                <a:latin typeface="+mn-lt"/>
              </a:rPr>
              <a:t>?</a:t>
            </a:r>
            <a:endParaRPr lang="de-DE" sz="2400" dirty="0" smtClean="0">
              <a:solidFill>
                <a:srgbClr val="5D8EA6"/>
              </a:solidFill>
              <a:latin typeface="+mn-lt"/>
            </a:endParaRPr>
          </a:p>
        </p:txBody>
      </p:sp>
      <p:sp>
        <p:nvSpPr>
          <p:cNvPr id="12" name="Datumsplatzhalter 11"/>
          <p:cNvSpPr>
            <a:spLocks noGrp="1"/>
          </p:cNvSpPr>
          <p:nvPr>
            <p:ph type="dt" sz="half" idx="14"/>
          </p:nvPr>
        </p:nvSpPr>
        <p:spPr/>
        <p:txBody>
          <a:bodyPr/>
          <a:lstStyle/>
          <a:p>
            <a:pPr>
              <a:defRPr/>
            </a:pPr>
            <a:r>
              <a:rPr lang="de-DE" smtClean="0"/>
              <a:t>Magdeburg | </a:t>
            </a:r>
            <a:fld id="{4860668C-1425-4FFE-849D-CF801F981B72}" type="datetime1">
              <a:rPr lang="de-DE" smtClean="0"/>
              <a:t>05.07.2018</a:t>
            </a:fld>
            <a:endParaRPr dirty="0"/>
          </a:p>
        </p:txBody>
      </p:sp>
      <p:sp>
        <p:nvSpPr>
          <p:cNvPr id="13" name="Fußzeilenplatzhalter 12"/>
          <p:cNvSpPr>
            <a:spLocks noGrp="1"/>
          </p:cNvSpPr>
          <p:nvPr>
            <p:ph type="ftr" sz="quarter" idx="15"/>
          </p:nvPr>
        </p:nvSpPr>
        <p:spPr/>
        <p:txBody>
          <a:bodyPr/>
          <a:lstStyle/>
          <a:p>
            <a:pPr>
              <a:defRPr/>
            </a:pPr>
            <a:r>
              <a:rPr lang="de-DE" dirty="0" err="1" smtClean="0"/>
              <a:t>FinTech</a:t>
            </a:r>
            <a:r>
              <a:rPr lang="de-DE" dirty="0" smtClean="0"/>
              <a:t> </a:t>
            </a:r>
            <a:r>
              <a:rPr lang="de-DE" dirty="0" err="1" smtClean="0"/>
              <a:t>ego</a:t>
            </a:r>
            <a:r>
              <a:rPr lang="de-DE" dirty="0" smtClean="0"/>
              <a:t>.-INKUBATOR</a:t>
            </a:r>
            <a:endParaRPr lang="de-DE" dirty="0"/>
          </a:p>
        </p:txBody>
      </p:sp>
      <p:sp>
        <p:nvSpPr>
          <p:cNvPr id="14" name="Foliennummernplatzhalter 13"/>
          <p:cNvSpPr>
            <a:spLocks noGrp="1"/>
          </p:cNvSpPr>
          <p:nvPr>
            <p:ph type="sldNum" sz="quarter" idx="16"/>
          </p:nvPr>
        </p:nvSpPr>
        <p:spPr/>
        <p:txBody>
          <a:bodyPr/>
          <a:lstStyle/>
          <a:p>
            <a:pPr>
              <a:defRPr/>
            </a:pPr>
            <a:fld id="{65FDB2CE-DEDC-46F3-ADBE-B1DC1DB4F4EA}" type="slidenum">
              <a:rPr lang="de-DE" smtClean="0"/>
              <a:pPr>
                <a:defRPr/>
              </a:pPr>
              <a:t>‹Nr.›</a:t>
            </a:fld>
            <a:endParaRPr lang="de-DE" dirty="0"/>
          </a:p>
        </p:txBody>
      </p:sp>
      <p:sp>
        <p:nvSpPr>
          <p:cNvPr id="15" name="Titel 5"/>
          <p:cNvSpPr>
            <a:spLocks noGrp="1"/>
          </p:cNvSpPr>
          <p:nvPr>
            <p:ph type="title" hasCustomPrompt="1"/>
          </p:nvPr>
        </p:nvSpPr>
        <p:spPr>
          <a:xfrm>
            <a:off x="0" y="1008000"/>
            <a:ext cx="10655300" cy="468000"/>
          </a:xfrm>
        </p:spPr>
        <p:txBody>
          <a:bodyPr>
            <a:normAutofit/>
          </a:bodyPr>
          <a:lstStyle>
            <a:lvl1pPr>
              <a:defRPr baseline="0"/>
            </a:lvl1pPr>
          </a:lstStyle>
          <a:p>
            <a:r>
              <a:rPr lang="de-DE" dirty="0" smtClean="0"/>
              <a:t>The </a:t>
            </a:r>
            <a:r>
              <a:rPr lang="de-DE" dirty="0" err="1" smtClean="0"/>
              <a:t>work</a:t>
            </a:r>
            <a:r>
              <a:rPr lang="de-DE" dirty="0" smtClean="0"/>
              <a:t> in </a:t>
            </a:r>
            <a:r>
              <a:rPr lang="de-DE" dirty="0" err="1" smtClean="0"/>
              <a:t>FinTech</a:t>
            </a:r>
            <a:r>
              <a:rPr lang="de-DE" dirty="0" smtClean="0"/>
              <a:t> </a:t>
            </a:r>
            <a:r>
              <a:rPr lang="de-DE" dirty="0" err="1" smtClean="0"/>
              <a:t>Incubator</a:t>
            </a:r>
            <a:endParaRPr lang="de-DE" dirty="0"/>
          </a:p>
        </p:txBody>
      </p:sp>
      <p:sp>
        <p:nvSpPr>
          <p:cNvPr id="3" name="Textplatzhalter 2"/>
          <p:cNvSpPr>
            <a:spLocks noGrp="1"/>
          </p:cNvSpPr>
          <p:nvPr>
            <p:ph type="body" sz="quarter" idx="19"/>
          </p:nvPr>
        </p:nvSpPr>
        <p:spPr>
          <a:xfrm>
            <a:off x="576000" y="2808000"/>
            <a:ext cx="9504000" cy="4103687"/>
          </a:xfrm>
        </p:spPr>
        <p:txBody>
          <a:bodyPr/>
          <a:lstStyle>
            <a:lvl1pPr>
              <a:defRPr/>
            </a:lvl1pPr>
          </a:lstStyle>
          <a:p>
            <a:pPr lvl="0"/>
            <a:r>
              <a:rPr lang="de-DE" dirty="0" smtClean="0"/>
              <a:t>Text</a:t>
            </a:r>
          </a:p>
        </p:txBody>
      </p:sp>
    </p:spTree>
    <p:extLst>
      <p:ext uri="{BB962C8B-B14F-4D97-AF65-F5344CB8AC3E}">
        <p14:creationId xmlns:p14="http://schemas.microsoft.com/office/powerpoint/2010/main" val="410022768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Die Planung">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8410"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6000" y="1836000"/>
            <a:ext cx="7633500" cy="738664"/>
          </a:xfrm>
          <a:prstGeom prst="rect">
            <a:avLst/>
          </a:prstGeom>
        </p:spPr>
        <p:txBody>
          <a:bodyPr wrap="none" lIns="0" tIns="0" rIns="0" bIns="0">
            <a:spAutoFit/>
          </a:bodyPr>
          <a:lstStyle/>
          <a:p>
            <a:r>
              <a:rPr lang="de-DE" sz="2400" dirty="0" err="1" smtClean="0">
                <a:solidFill>
                  <a:srgbClr val="5D8EA6"/>
                </a:solidFill>
                <a:latin typeface="+mn-lt"/>
              </a:rPr>
              <a:t>Which</a:t>
            </a:r>
            <a:r>
              <a:rPr lang="de-DE" sz="2400" dirty="0" smtClean="0">
                <a:solidFill>
                  <a:srgbClr val="5D8EA6"/>
                </a:solidFill>
                <a:latin typeface="+mn-lt"/>
              </a:rPr>
              <a:t> </a:t>
            </a:r>
            <a:r>
              <a:rPr lang="de-DE" sz="2400" dirty="0" err="1" smtClean="0">
                <a:solidFill>
                  <a:srgbClr val="5D8EA6"/>
                </a:solidFill>
                <a:latin typeface="+mn-lt"/>
              </a:rPr>
              <a:t>steps</a:t>
            </a:r>
            <a:r>
              <a:rPr lang="de-DE" sz="2400" dirty="0" smtClean="0">
                <a:solidFill>
                  <a:srgbClr val="5D8EA6"/>
                </a:solidFill>
                <a:latin typeface="+mn-lt"/>
              </a:rPr>
              <a:t> </a:t>
            </a:r>
            <a:r>
              <a:rPr lang="de-DE" sz="2400" dirty="0" err="1" smtClean="0">
                <a:solidFill>
                  <a:srgbClr val="5D8EA6"/>
                </a:solidFill>
                <a:latin typeface="+mn-lt"/>
              </a:rPr>
              <a:t>of</a:t>
            </a:r>
            <a:r>
              <a:rPr lang="de-DE" sz="2400" dirty="0" smtClean="0">
                <a:solidFill>
                  <a:srgbClr val="5D8EA6"/>
                </a:solidFill>
                <a:latin typeface="+mn-lt"/>
              </a:rPr>
              <a:t> </a:t>
            </a:r>
            <a:r>
              <a:rPr lang="de-DE" sz="2400" dirty="0" err="1" smtClean="0">
                <a:solidFill>
                  <a:srgbClr val="5D8EA6"/>
                </a:solidFill>
                <a:latin typeface="+mn-lt"/>
              </a:rPr>
              <a:t>the</a:t>
            </a:r>
            <a:r>
              <a:rPr lang="de-DE" sz="2400" baseline="0" dirty="0" smtClean="0">
                <a:solidFill>
                  <a:srgbClr val="5D8EA6"/>
                </a:solidFill>
                <a:latin typeface="+mn-lt"/>
              </a:rPr>
              <a:t> </a:t>
            </a:r>
            <a:r>
              <a:rPr lang="de-DE" sz="2400" baseline="0" dirty="0" err="1" smtClean="0">
                <a:solidFill>
                  <a:srgbClr val="5D8EA6"/>
                </a:solidFill>
                <a:latin typeface="+mn-lt"/>
              </a:rPr>
              <a:t>project</a:t>
            </a:r>
            <a:r>
              <a:rPr lang="de-DE" sz="2400" baseline="0" dirty="0" smtClean="0">
                <a:solidFill>
                  <a:srgbClr val="5D8EA6"/>
                </a:solidFill>
                <a:latin typeface="+mn-lt"/>
              </a:rPr>
              <a:t> </a:t>
            </a:r>
            <a:r>
              <a:rPr lang="de-DE" sz="2400" baseline="0" dirty="0" err="1" smtClean="0">
                <a:solidFill>
                  <a:srgbClr val="5D8EA6"/>
                </a:solidFill>
                <a:latin typeface="+mn-lt"/>
              </a:rPr>
              <a:t>should</a:t>
            </a:r>
            <a:r>
              <a:rPr lang="de-DE" sz="2400" baseline="0" dirty="0" smtClean="0">
                <a:solidFill>
                  <a:srgbClr val="5D8EA6"/>
                </a:solidFill>
                <a:latin typeface="+mn-lt"/>
              </a:rPr>
              <a:t> </a:t>
            </a:r>
            <a:r>
              <a:rPr lang="de-DE" sz="2400" baseline="0" dirty="0" err="1" smtClean="0">
                <a:solidFill>
                  <a:srgbClr val="5D8EA6"/>
                </a:solidFill>
                <a:latin typeface="+mn-lt"/>
              </a:rPr>
              <a:t>be</a:t>
            </a:r>
            <a:r>
              <a:rPr lang="de-DE" sz="2400" baseline="0" dirty="0" smtClean="0">
                <a:solidFill>
                  <a:srgbClr val="5D8EA6"/>
                </a:solidFill>
                <a:latin typeface="+mn-lt"/>
              </a:rPr>
              <a:t> </a:t>
            </a:r>
            <a:r>
              <a:rPr lang="de-DE" sz="2400" baseline="0" dirty="0" err="1" smtClean="0">
                <a:solidFill>
                  <a:srgbClr val="5D8EA6"/>
                </a:solidFill>
                <a:latin typeface="+mn-lt"/>
              </a:rPr>
              <a:t>completed</a:t>
            </a:r>
            <a:r>
              <a:rPr lang="de-DE" sz="2400" baseline="0" dirty="0" smtClean="0">
                <a:solidFill>
                  <a:srgbClr val="5D8EA6"/>
                </a:solidFill>
                <a:latin typeface="+mn-lt"/>
              </a:rPr>
              <a:t> </a:t>
            </a:r>
            <a:r>
              <a:rPr lang="de-DE" sz="2400" baseline="0" dirty="0" smtClean="0">
                <a:solidFill>
                  <a:srgbClr val="5D8EA6"/>
                </a:solidFill>
                <a:latin typeface="+mn-lt"/>
              </a:rPr>
              <a:t>in time</a:t>
            </a:r>
            <a:r>
              <a:rPr lang="de-DE" sz="2400" dirty="0" smtClean="0">
                <a:solidFill>
                  <a:srgbClr val="5D8EA6"/>
                </a:solidFill>
                <a:latin typeface="+mn-lt"/>
              </a:rPr>
              <a:t>?</a:t>
            </a:r>
          </a:p>
          <a:p>
            <a:r>
              <a:rPr lang="de-DE" sz="2400" dirty="0" err="1" smtClean="0">
                <a:solidFill>
                  <a:srgbClr val="5D8EA6"/>
                </a:solidFill>
                <a:latin typeface="+mn-lt"/>
              </a:rPr>
              <a:t>Describe</a:t>
            </a:r>
            <a:r>
              <a:rPr lang="de-DE" sz="2400" baseline="0" dirty="0" smtClean="0">
                <a:solidFill>
                  <a:srgbClr val="5D8EA6"/>
                </a:solidFill>
                <a:latin typeface="+mn-lt"/>
              </a:rPr>
              <a:t> </a:t>
            </a:r>
            <a:r>
              <a:rPr lang="de-DE" sz="2400" baseline="0" dirty="0" err="1" smtClean="0">
                <a:solidFill>
                  <a:srgbClr val="5D8EA6"/>
                </a:solidFill>
                <a:latin typeface="+mn-lt"/>
              </a:rPr>
              <a:t>your</a:t>
            </a:r>
            <a:r>
              <a:rPr lang="de-DE" sz="2400" baseline="0" dirty="0" smtClean="0">
                <a:solidFill>
                  <a:srgbClr val="5D8EA6"/>
                </a:solidFill>
                <a:latin typeface="+mn-lt"/>
              </a:rPr>
              <a:t> Milestones.</a:t>
            </a:r>
            <a:endParaRPr lang="de-DE" sz="2400" dirty="0" smtClean="0">
              <a:solidFill>
                <a:srgbClr val="5D8EA6"/>
              </a:solidFill>
              <a:latin typeface="+mn-lt"/>
            </a:endParaRPr>
          </a:p>
        </p:txBody>
      </p:sp>
      <p:sp>
        <p:nvSpPr>
          <p:cNvPr id="12" name="Datumsplatzhalter 11"/>
          <p:cNvSpPr>
            <a:spLocks noGrp="1"/>
          </p:cNvSpPr>
          <p:nvPr>
            <p:ph type="dt" sz="half" idx="14"/>
          </p:nvPr>
        </p:nvSpPr>
        <p:spPr/>
        <p:txBody>
          <a:bodyPr/>
          <a:lstStyle/>
          <a:p>
            <a:pPr>
              <a:defRPr/>
            </a:pPr>
            <a:r>
              <a:rPr lang="de-DE" smtClean="0"/>
              <a:t>Magdeburg | </a:t>
            </a:r>
            <a:fld id="{4860668C-1425-4FFE-849D-CF801F981B72}" type="datetime1">
              <a:rPr lang="de-DE" smtClean="0"/>
              <a:t>05.07.2018</a:t>
            </a:fld>
            <a:endParaRPr dirty="0"/>
          </a:p>
        </p:txBody>
      </p:sp>
      <p:sp>
        <p:nvSpPr>
          <p:cNvPr id="13" name="Fußzeilenplatzhalter 12"/>
          <p:cNvSpPr>
            <a:spLocks noGrp="1"/>
          </p:cNvSpPr>
          <p:nvPr>
            <p:ph type="ftr" sz="quarter" idx="15"/>
          </p:nvPr>
        </p:nvSpPr>
        <p:spPr/>
        <p:txBody>
          <a:bodyPr/>
          <a:lstStyle/>
          <a:p>
            <a:pPr>
              <a:defRPr/>
            </a:pPr>
            <a:r>
              <a:rPr lang="de-DE" dirty="0" err="1" smtClean="0"/>
              <a:t>FinTech</a:t>
            </a:r>
            <a:r>
              <a:rPr lang="de-DE" dirty="0" smtClean="0"/>
              <a:t> </a:t>
            </a:r>
            <a:r>
              <a:rPr lang="de-DE" dirty="0" err="1" smtClean="0"/>
              <a:t>ego</a:t>
            </a:r>
            <a:r>
              <a:rPr lang="de-DE" dirty="0" smtClean="0"/>
              <a:t>.-INKUBATOR</a:t>
            </a:r>
            <a:endParaRPr lang="de-DE" dirty="0"/>
          </a:p>
        </p:txBody>
      </p:sp>
      <p:sp>
        <p:nvSpPr>
          <p:cNvPr id="14" name="Foliennummernplatzhalter 13"/>
          <p:cNvSpPr>
            <a:spLocks noGrp="1"/>
          </p:cNvSpPr>
          <p:nvPr>
            <p:ph type="sldNum" sz="quarter" idx="16"/>
          </p:nvPr>
        </p:nvSpPr>
        <p:spPr/>
        <p:txBody>
          <a:bodyPr/>
          <a:lstStyle/>
          <a:p>
            <a:pPr>
              <a:defRPr/>
            </a:pPr>
            <a:fld id="{65FDB2CE-DEDC-46F3-ADBE-B1DC1DB4F4EA}" type="slidenum">
              <a:rPr lang="de-DE" smtClean="0"/>
              <a:pPr>
                <a:defRPr/>
              </a:pPr>
              <a:t>‹Nr.›</a:t>
            </a:fld>
            <a:endParaRPr lang="de-DE" dirty="0"/>
          </a:p>
        </p:txBody>
      </p:sp>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smtClean="0"/>
              <a:t>The </a:t>
            </a:r>
            <a:r>
              <a:rPr lang="de-DE" dirty="0" err="1" smtClean="0"/>
              <a:t>planning</a:t>
            </a:r>
            <a:endParaRPr lang="de-DE" dirty="0"/>
          </a:p>
        </p:txBody>
      </p:sp>
    </p:spTree>
    <p:extLst>
      <p:ext uri="{BB962C8B-B14F-4D97-AF65-F5344CB8AC3E}">
        <p14:creationId xmlns:p14="http://schemas.microsoft.com/office/powerpoint/2010/main" val="134490067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tags" Target="../tags/tag5.xml"/><Relationship Id="rId3" Type="http://schemas.openxmlformats.org/officeDocument/2006/relationships/slideLayout" Target="../slideLayouts/slideLayout3.xml"/><Relationship Id="rId21" Type="http://schemas.openxmlformats.org/officeDocument/2006/relationships/tags" Target="../tags/tag8.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tags" Target="../tags/tag3.xml"/><Relationship Id="rId20" Type="http://schemas.openxmlformats.org/officeDocument/2006/relationships/tags" Target="../tags/tag7.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tags" Target="../tags/tag6.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 Id="rId22"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026" name="Rectangle 2" hidden="1"/>
          <p:cNvGraphicFramePr>
            <a:graphicFrameLocks/>
          </p:cNvGraphicFramePr>
          <p:nvPr>
            <p:custDataLst>
              <p:tags r:id="rId15"/>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1277" name="think-cell Slide" r:id="rId22" imgW="0" imgH="0" progId="TCLayout.ActiveDocument.1">
                  <p:embed/>
                </p:oleObj>
              </mc:Choice>
              <mc:Fallback>
                <p:oleObj name="think-cell Slide" r:id="rId22" imgW="0" imgH="0" progId="TCLayout.ActiveDocument.1">
                  <p:embed/>
                  <p:pic>
                    <p:nvPicPr>
                      <p:cNvPr id="0" name="AutoShape 95"/>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Rechteck 15"/>
          <p:cNvSpPr/>
          <p:nvPr>
            <p:custDataLst>
              <p:tags r:id="rId16"/>
            </p:custDataLst>
          </p:nvPr>
        </p:nvSpPr>
        <p:spPr bwMode="auto">
          <a:xfrm>
            <a:off x="0" y="7270473"/>
            <a:ext cx="10655300" cy="288863"/>
          </a:xfrm>
          <a:prstGeom prst="rect">
            <a:avLst/>
          </a:prstGeom>
          <a:solidFill>
            <a:srgbClr val="7F7F7F"/>
          </a:solidFill>
          <a:ln w="9525" cap="flat" cmpd="sng" algn="ctr">
            <a:noFill/>
            <a:prstDash val="solid"/>
            <a:round/>
            <a:headEnd type="none" w="med" len="med"/>
            <a:tailEnd type="none" w="med" len="med"/>
          </a:ln>
          <a:effectLst/>
        </p:spPr>
        <p:txBody>
          <a:bodyPr wrap="none" lIns="0" tIns="0" rIns="0" bIns="0" anchor="ctr"/>
          <a:lstStyle/>
          <a:p>
            <a:pPr algn="ctr" eaLnBrk="0" hangingPunct="0">
              <a:defRPr/>
            </a:pPr>
            <a:endParaRPr lang="de-DE" sz="1196">
              <a:solidFill>
                <a:srgbClr val="000000"/>
              </a:solidFill>
              <a:latin typeface="Lucida Grande CY" pitchFamily="-111" charset="-52"/>
              <a:ea typeface="ヒラギノ角ゴ Pro W3" pitchFamily="-111" charset="-128"/>
              <a:cs typeface="ヒラギノ角ゴ Pro W3" pitchFamily="-111" charset="-128"/>
            </a:endParaRPr>
          </a:p>
        </p:txBody>
      </p:sp>
      <p:sp>
        <p:nvSpPr>
          <p:cNvPr id="1029" name="Textplatzhalter 2"/>
          <p:cNvSpPr>
            <a:spLocks noGrp="1"/>
          </p:cNvSpPr>
          <p:nvPr>
            <p:ph type="body" idx="1"/>
            <p:custDataLst>
              <p:tags r:id="rId17"/>
            </p:custDataLst>
          </p:nvPr>
        </p:nvSpPr>
        <p:spPr bwMode="auto">
          <a:xfrm>
            <a:off x="576000" y="2016000"/>
            <a:ext cx="9504000" cy="5110926"/>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p>
            <a:pPr lvl="0"/>
            <a:r>
              <a:rPr lang="de-DE" dirty="0" smtClean="0"/>
              <a:t>Edit </a:t>
            </a:r>
            <a:r>
              <a:rPr lang="de-DE" dirty="0" err="1" smtClean="0"/>
              <a:t>textmasterformats</a:t>
            </a:r>
            <a:r>
              <a:rPr lang="de-DE" dirty="0" smtClean="0"/>
              <a:t> </a:t>
            </a:r>
            <a:r>
              <a:rPr lang="de-DE" dirty="0" err="1" smtClean="0"/>
              <a:t>with</a:t>
            </a:r>
            <a:r>
              <a:rPr lang="de-DE" dirty="0" smtClean="0"/>
              <a:t> </a:t>
            </a:r>
            <a:r>
              <a:rPr lang="de-DE" dirty="0" err="1" smtClean="0"/>
              <a:t>click</a:t>
            </a:r>
            <a:r>
              <a:rPr lang="de-DE" dirty="0" smtClean="0"/>
              <a:t> </a:t>
            </a:r>
            <a:r>
              <a:rPr lang="de-DE" dirty="0" err="1" smtClean="0"/>
              <a:t>here</a:t>
            </a:r>
            <a:endParaRPr lang="de-DE" dirty="0" smtClean="0"/>
          </a:p>
          <a:p>
            <a:pPr lvl="1"/>
            <a:r>
              <a:rPr lang="de-DE" dirty="0" smtClean="0"/>
              <a:t>Second </a:t>
            </a:r>
            <a:r>
              <a:rPr lang="de-DE" dirty="0" err="1" smtClean="0"/>
              <a:t>stage</a:t>
            </a:r>
            <a:endParaRPr lang="de-DE" dirty="0" smtClean="0"/>
          </a:p>
          <a:p>
            <a:pPr lvl="2"/>
            <a:r>
              <a:rPr lang="de-DE" dirty="0" smtClean="0"/>
              <a:t>Third </a:t>
            </a:r>
            <a:r>
              <a:rPr lang="de-DE" dirty="0" err="1" smtClean="0"/>
              <a:t>stage</a:t>
            </a:r>
            <a:endParaRPr lang="de-DE" dirty="0" smtClean="0"/>
          </a:p>
          <a:p>
            <a:pPr lvl="3"/>
            <a:r>
              <a:rPr lang="de-DE" dirty="0" err="1" smtClean="0"/>
              <a:t>Fourth</a:t>
            </a:r>
            <a:r>
              <a:rPr lang="de-DE" dirty="0" smtClean="0"/>
              <a:t> </a:t>
            </a:r>
            <a:r>
              <a:rPr lang="de-DE" dirty="0" err="1" smtClean="0"/>
              <a:t>stage</a:t>
            </a:r>
            <a:endParaRPr lang="de-DE" dirty="0" smtClean="0"/>
          </a:p>
          <a:p>
            <a:pPr lvl="4"/>
            <a:r>
              <a:rPr lang="de-DE" dirty="0" err="1" smtClean="0"/>
              <a:t>Fifth</a:t>
            </a:r>
            <a:r>
              <a:rPr lang="de-DE" dirty="0" smtClean="0"/>
              <a:t> </a:t>
            </a:r>
            <a:r>
              <a:rPr lang="de-DE" dirty="0" err="1" smtClean="0"/>
              <a:t>stage</a:t>
            </a:r>
            <a:endParaRPr lang="de-DE" dirty="0"/>
          </a:p>
        </p:txBody>
      </p:sp>
      <p:sp>
        <p:nvSpPr>
          <p:cNvPr id="2" name="Titelplatzhalter 19"/>
          <p:cNvSpPr>
            <a:spLocks noGrp="1"/>
          </p:cNvSpPr>
          <p:nvPr>
            <p:ph type="title"/>
            <p:custDataLst>
              <p:tags r:id="rId18"/>
            </p:custDataLst>
          </p:nvPr>
        </p:nvSpPr>
        <p:spPr bwMode="auto">
          <a:xfrm>
            <a:off x="0" y="1008000"/>
            <a:ext cx="10655300" cy="468000"/>
          </a:xfrm>
          <a:prstGeom prst="rect">
            <a:avLst/>
          </a:prstGeom>
          <a:solidFill>
            <a:srgbClr val="5D8EA6"/>
          </a:solidFill>
          <a:ln w="9525">
            <a:noFill/>
            <a:miter lim="800000"/>
            <a:headEnd/>
            <a:tailEnd/>
          </a:ln>
        </p:spPr>
        <p:txBody>
          <a:bodyPr vert="horz" wrap="square" lIns="576000" tIns="0" rIns="0" bIns="0" numCol="1" anchor="ctr" anchorCtr="0" compatLnSpc="1">
            <a:prstTxWarp prst="textNoShape">
              <a:avLst/>
            </a:prstTxWarp>
            <a:noAutofit/>
          </a:bodyPr>
          <a:lstStyle/>
          <a:p>
            <a:pPr lvl="0"/>
            <a:r>
              <a:rPr lang="de-DE" dirty="0" smtClean="0"/>
              <a:t>Edit </a:t>
            </a:r>
            <a:r>
              <a:rPr lang="de-DE" dirty="0" err="1" smtClean="0"/>
              <a:t>titelmasterformat</a:t>
            </a:r>
            <a:r>
              <a:rPr lang="de-DE" dirty="0" smtClean="0"/>
              <a:t> </a:t>
            </a:r>
            <a:r>
              <a:rPr lang="de-DE" dirty="0" err="1" smtClean="0"/>
              <a:t>with</a:t>
            </a:r>
            <a:r>
              <a:rPr lang="de-DE" dirty="0" smtClean="0"/>
              <a:t> </a:t>
            </a:r>
            <a:r>
              <a:rPr lang="de-DE" dirty="0" err="1" smtClean="0"/>
              <a:t>click</a:t>
            </a:r>
            <a:r>
              <a:rPr lang="de-DE" dirty="0" smtClean="0"/>
              <a:t> </a:t>
            </a:r>
            <a:r>
              <a:rPr lang="de-DE" dirty="0" err="1" smtClean="0"/>
              <a:t>here</a:t>
            </a:r>
            <a:endParaRPr lang="de-DE" dirty="0" smtClean="0">
              <a:sym typeface="Lucida Grande"/>
            </a:endParaRPr>
          </a:p>
        </p:txBody>
      </p:sp>
      <p:sp>
        <p:nvSpPr>
          <p:cNvPr id="13" name="Datumsplatzhalter 12"/>
          <p:cNvSpPr>
            <a:spLocks noGrp="1"/>
          </p:cNvSpPr>
          <p:nvPr>
            <p:ph type="dt" sz="half" idx="2"/>
            <p:custDataLst>
              <p:tags r:id="rId19"/>
            </p:custDataLst>
          </p:nvPr>
        </p:nvSpPr>
        <p:spPr>
          <a:xfrm>
            <a:off x="572628" y="7270473"/>
            <a:ext cx="2475150" cy="288863"/>
          </a:xfrm>
          <a:prstGeom prst="rect">
            <a:avLst/>
          </a:prstGeom>
        </p:spPr>
        <p:txBody>
          <a:bodyPr lIns="0" tIns="0" rIns="0" bIns="0" anchor="ctr"/>
          <a:lstStyle>
            <a:lvl1pPr algn="l" rtl="0" fontAlgn="base">
              <a:spcBef>
                <a:spcPct val="0"/>
              </a:spcBef>
              <a:spcAft>
                <a:spcPct val="0"/>
              </a:spcAft>
              <a:defRPr lang="de-DE" sz="1196" kern="1200">
                <a:solidFill>
                  <a:schemeClr val="bg1"/>
                </a:solidFill>
                <a:latin typeface="Lucida Sans Unicode" pitchFamily="34" charset="0"/>
                <a:ea typeface="MS PGothic" pitchFamily="34" charset="-128"/>
                <a:cs typeface="Lucida Sans Unicode" pitchFamily="34" charset="0"/>
              </a:defRPr>
            </a:lvl1pPr>
          </a:lstStyle>
          <a:p>
            <a:pPr>
              <a:defRPr/>
            </a:pPr>
            <a:r>
              <a:rPr lang="de-DE" dirty="0" smtClean="0"/>
              <a:t>Magdeburg </a:t>
            </a:r>
            <a:r>
              <a:rPr lang="de-DE" smtClean="0"/>
              <a:t>| </a:t>
            </a:r>
            <a:fld id="{4860668C-1425-4FFE-849D-CF801F981B72}" type="datetime1">
              <a:rPr lang="de-DE" smtClean="0"/>
              <a:t>05.07.2018</a:t>
            </a:fld>
            <a:endParaRPr dirty="0"/>
          </a:p>
        </p:txBody>
      </p:sp>
      <p:sp>
        <p:nvSpPr>
          <p:cNvPr id="14" name="Fußzeilenplatzhalter 13"/>
          <p:cNvSpPr>
            <a:spLocks noGrp="1"/>
          </p:cNvSpPr>
          <p:nvPr>
            <p:ph type="ftr" sz="quarter" idx="3"/>
            <p:custDataLst>
              <p:tags r:id="rId20"/>
            </p:custDataLst>
          </p:nvPr>
        </p:nvSpPr>
        <p:spPr>
          <a:xfrm>
            <a:off x="3892781" y="7270473"/>
            <a:ext cx="2869739" cy="288863"/>
          </a:xfrm>
          <a:prstGeom prst="rect">
            <a:avLst/>
          </a:prstGeom>
        </p:spPr>
        <p:txBody>
          <a:bodyPr lIns="0" tIns="0" rIns="0" bIns="0" anchor="ctr"/>
          <a:lstStyle>
            <a:lvl1pPr algn="ctr" rtl="0" fontAlgn="base">
              <a:spcBef>
                <a:spcPct val="0"/>
              </a:spcBef>
              <a:spcAft>
                <a:spcPct val="0"/>
              </a:spcAft>
              <a:defRPr lang="de-DE" sz="1196" kern="1200">
                <a:solidFill>
                  <a:schemeClr val="bg1"/>
                </a:solidFill>
                <a:latin typeface="Lucida Sans Unicode" pitchFamily="34" charset="0"/>
                <a:ea typeface="MS PGothic" pitchFamily="34" charset="-128"/>
                <a:cs typeface="Lucida Sans Unicode" pitchFamily="34" charset="0"/>
              </a:defRPr>
            </a:lvl1pPr>
          </a:lstStyle>
          <a:p>
            <a:pPr>
              <a:defRPr/>
            </a:pPr>
            <a:r>
              <a:rPr lang="de-DE" dirty="0" err="1" smtClean="0"/>
              <a:t>FinTech</a:t>
            </a:r>
            <a:r>
              <a:rPr lang="de-DE" dirty="0" smtClean="0"/>
              <a:t> </a:t>
            </a:r>
            <a:r>
              <a:rPr lang="de-DE" dirty="0" err="1" smtClean="0"/>
              <a:t>ego</a:t>
            </a:r>
            <a:r>
              <a:rPr lang="de-DE" dirty="0" smtClean="0"/>
              <a:t>.-INKUBATOR</a:t>
            </a:r>
            <a:endParaRPr lang="de-DE" dirty="0"/>
          </a:p>
        </p:txBody>
      </p:sp>
      <p:sp>
        <p:nvSpPr>
          <p:cNvPr id="15" name="Foliennummernplatzhalter 14"/>
          <p:cNvSpPr>
            <a:spLocks noGrp="1"/>
          </p:cNvSpPr>
          <p:nvPr>
            <p:ph type="sldNum" sz="quarter" idx="4"/>
            <p:custDataLst>
              <p:tags r:id="rId21"/>
            </p:custDataLst>
          </p:nvPr>
        </p:nvSpPr>
        <p:spPr>
          <a:xfrm>
            <a:off x="9326651" y="7270473"/>
            <a:ext cx="717435" cy="288863"/>
          </a:xfrm>
          <a:prstGeom prst="rect">
            <a:avLst/>
          </a:prstGeom>
        </p:spPr>
        <p:txBody>
          <a:bodyPr lIns="0" tIns="0" rIns="0" bIns="0" anchor="ctr"/>
          <a:lstStyle>
            <a:lvl1pPr algn="r" rtl="0" fontAlgn="base">
              <a:spcBef>
                <a:spcPct val="0"/>
              </a:spcBef>
              <a:spcAft>
                <a:spcPct val="0"/>
              </a:spcAft>
              <a:defRPr lang="de-DE" sz="1196" kern="1200">
                <a:solidFill>
                  <a:schemeClr val="bg1"/>
                </a:solidFill>
                <a:latin typeface="Lucida Sans Unicode" pitchFamily="34" charset="0"/>
                <a:ea typeface="MS PGothic" pitchFamily="34" charset="-128"/>
                <a:cs typeface="Lucida Sans Unicode" pitchFamily="34" charset="0"/>
              </a:defRPr>
            </a:lvl1pPr>
          </a:lstStyle>
          <a:p>
            <a:pPr>
              <a:defRPr/>
            </a:pPr>
            <a:fld id="{65FDB2CE-DEDC-46F3-ADBE-B1DC1DB4F4EA}" type="slidenum">
              <a:rPr lang="de-DE" smtClean="0"/>
              <a:pPr>
                <a:defRPr/>
              </a:pPr>
              <a:t>‹Nr.›</a:t>
            </a:fld>
            <a:endParaRPr lang="de-DE" dirty="0"/>
          </a:p>
        </p:txBody>
      </p:sp>
      <p:pic>
        <p:nvPicPr>
          <p:cNvPr id="10" name="Picture 227"/>
          <p:cNvPicPr>
            <a:picLocks noChangeAspect="1" noChangeArrowheads="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573673" y="1562"/>
            <a:ext cx="4078287" cy="96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896" r:id="rId1"/>
    <p:sldLayoutId id="2147483897"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01" r:id="rId11"/>
    <p:sldLayoutId id="2147483902" r:id="rId12"/>
  </p:sldLayoutIdLst>
  <p:timing>
    <p:tnLst>
      <p:par>
        <p:cTn id="1" dur="indefinite" restart="never" nodeType="tmRoot"/>
      </p:par>
    </p:tnLst>
  </p:timing>
  <p:hf hdr="0"/>
  <p:txStyles>
    <p:titleStyle>
      <a:lvl1pPr marL="0" indent="0" algn="l" rtl="0" eaLnBrk="0" fontAlgn="base" hangingPunct="0">
        <a:spcBef>
          <a:spcPct val="0"/>
        </a:spcBef>
        <a:spcAft>
          <a:spcPct val="0"/>
        </a:spcAft>
        <a:defRPr lang="de-DE" sz="2400" b="1" dirty="0">
          <a:solidFill>
            <a:schemeClr val="bg1"/>
          </a:solidFill>
          <a:latin typeface="Lucida Sans Unicode"/>
          <a:ea typeface="+mj-ea"/>
          <a:cs typeface="+mj-cs"/>
          <a:sym typeface="Lucida Grande"/>
        </a:defRPr>
      </a:lvl1pPr>
      <a:lvl2pPr algn="l" rtl="0" eaLnBrk="0" fontAlgn="base" hangingPunct="0">
        <a:spcBef>
          <a:spcPct val="0"/>
        </a:spcBef>
        <a:spcAft>
          <a:spcPct val="0"/>
        </a:spcAft>
        <a:defRPr sz="2690" b="1">
          <a:solidFill>
            <a:schemeClr val="bg1"/>
          </a:solidFill>
          <a:latin typeface="Lucida Sans Unicode" pitchFamily="34" charset="0"/>
          <a:sym typeface="Lucida Grande"/>
        </a:defRPr>
      </a:lvl2pPr>
      <a:lvl3pPr algn="l" rtl="0" eaLnBrk="0" fontAlgn="base" hangingPunct="0">
        <a:spcBef>
          <a:spcPct val="0"/>
        </a:spcBef>
        <a:spcAft>
          <a:spcPct val="0"/>
        </a:spcAft>
        <a:defRPr sz="2690" b="1">
          <a:solidFill>
            <a:schemeClr val="bg1"/>
          </a:solidFill>
          <a:latin typeface="Lucida Sans Unicode" pitchFamily="34" charset="0"/>
          <a:sym typeface="Lucida Grande"/>
        </a:defRPr>
      </a:lvl3pPr>
      <a:lvl4pPr algn="l" rtl="0" eaLnBrk="0" fontAlgn="base" hangingPunct="0">
        <a:spcBef>
          <a:spcPct val="0"/>
        </a:spcBef>
        <a:spcAft>
          <a:spcPct val="0"/>
        </a:spcAft>
        <a:defRPr sz="2690" b="1">
          <a:solidFill>
            <a:schemeClr val="bg1"/>
          </a:solidFill>
          <a:latin typeface="Lucida Sans Unicode" pitchFamily="34" charset="0"/>
          <a:sym typeface="Lucida Grande"/>
        </a:defRPr>
      </a:lvl4pPr>
      <a:lvl5pPr algn="l" rtl="0" eaLnBrk="0" fontAlgn="base" hangingPunct="0">
        <a:spcBef>
          <a:spcPct val="0"/>
        </a:spcBef>
        <a:spcAft>
          <a:spcPct val="0"/>
        </a:spcAft>
        <a:defRPr sz="2690" b="1">
          <a:solidFill>
            <a:schemeClr val="bg1"/>
          </a:solidFill>
          <a:latin typeface="Lucida Sans Unicode" pitchFamily="34" charset="0"/>
          <a:sym typeface="Lucida Grande"/>
        </a:defRPr>
      </a:lvl5pPr>
      <a:lvl6pPr marL="455154" algn="l" rtl="0" fontAlgn="base">
        <a:spcBef>
          <a:spcPct val="0"/>
        </a:spcBef>
        <a:spcAft>
          <a:spcPct val="0"/>
        </a:spcAft>
        <a:defRPr sz="2690" b="1">
          <a:solidFill>
            <a:schemeClr val="bg1"/>
          </a:solidFill>
          <a:latin typeface="Lucida Sans Unicode" pitchFamily="34" charset="0"/>
          <a:sym typeface="Lucida Grande"/>
        </a:defRPr>
      </a:lvl6pPr>
      <a:lvl7pPr marL="910303" algn="l" rtl="0" fontAlgn="base">
        <a:spcBef>
          <a:spcPct val="0"/>
        </a:spcBef>
        <a:spcAft>
          <a:spcPct val="0"/>
        </a:spcAft>
        <a:defRPr sz="2690" b="1">
          <a:solidFill>
            <a:schemeClr val="bg1"/>
          </a:solidFill>
          <a:latin typeface="Lucida Sans Unicode" pitchFamily="34" charset="0"/>
          <a:sym typeface="Lucida Grande"/>
        </a:defRPr>
      </a:lvl7pPr>
      <a:lvl8pPr marL="1365457" algn="l" rtl="0" fontAlgn="base">
        <a:spcBef>
          <a:spcPct val="0"/>
        </a:spcBef>
        <a:spcAft>
          <a:spcPct val="0"/>
        </a:spcAft>
        <a:defRPr sz="2690" b="1">
          <a:solidFill>
            <a:schemeClr val="bg1"/>
          </a:solidFill>
          <a:latin typeface="Lucida Sans Unicode" pitchFamily="34" charset="0"/>
          <a:sym typeface="Lucida Grande"/>
        </a:defRPr>
      </a:lvl8pPr>
      <a:lvl9pPr marL="1820609" algn="l" rtl="0" fontAlgn="base">
        <a:spcBef>
          <a:spcPct val="0"/>
        </a:spcBef>
        <a:spcAft>
          <a:spcPct val="0"/>
        </a:spcAft>
        <a:defRPr sz="2690" b="1">
          <a:solidFill>
            <a:schemeClr val="bg1"/>
          </a:solidFill>
          <a:latin typeface="Lucida Sans Unicode" pitchFamily="34" charset="0"/>
          <a:sym typeface="Lucida Grande"/>
        </a:defRPr>
      </a:lvl9pPr>
    </p:titleStyle>
    <p:bodyStyle>
      <a:lvl1pPr marL="341365" indent="-216000" algn="l" defTabSz="360000" rtl="0" eaLnBrk="0" fontAlgn="base" hangingPunct="0">
        <a:lnSpc>
          <a:spcPct val="100000"/>
        </a:lnSpc>
        <a:spcBef>
          <a:spcPts val="1200"/>
        </a:spcBef>
        <a:spcAft>
          <a:spcPts val="1200"/>
        </a:spcAft>
        <a:buClr>
          <a:srgbClr val="5D8EA6"/>
        </a:buClr>
        <a:buFont typeface="Arial"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1pPr>
      <a:lvl2pPr marL="739623" indent="-216000" algn="l" defTabSz="360000" rtl="0" eaLnBrk="0" fontAlgn="base" hangingPunct="0">
        <a:lnSpc>
          <a:spcPct val="100000"/>
        </a:lnSpc>
        <a:spcBef>
          <a:spcPts val="1200"/>
        </a:spcBef>
        <a:spcAft>
          <a:spcPts val="1200"/>
        </a:spcAft>
        <a:buClr>
          <a:srgbClr val="5D8EA6"/>
        </a:buClr>
        <a:buSzPct val="100000"/>
        <a:buFont typeface="Arial" panose="020B0604020202020204"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2pPr>
      <a:lvl3pPr marL="1137880" indent="-216000" algn="l" defTabSz="360000" rtl="0" eaLnBrk="0" fontAlgn="base" hangingPunct="0">
        <a:lnSpc>
          <a:spcPct val="100000"/>
        </a:lnSpc>
        <a:spcBef>
          <a:spcPts val="1200"/>
        </a:spcBef>
        <a:spcAft>
          <a:spcPts val="1200"/>
        </a:spcAft>
        <a:buClr>
          <a:srgbClr val="5D8EA6"/>
        </a:buClr>
        <a:buFont typeface="Arial" panose="020B0604020202020204"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3pPr>
      <a:lvl4pPr marL="1593032" indent="-216000" algn="l" defTabSz="360000" rtl="0" eaLnBrk="0" fontAlgn="base" hangingPunct="0">
        <a:lnSpc>
          <a:spcPct val="100000"/>
        </a:lnSpc>
        <a:spcBef>
          <a:spcPts val="1200"/>
        </a:spcBef>
        <a:spcAft>
          <a:spcPts val="1200"/>
        </a:spcAft>
        <a:buClr>
          <a:srgbClr val="5D8EA6"/>
        </a:buClr>
        <a:buFont typeface="Arial" panose="020B0604020202020204"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4pPr>
      <a:lvl5pPr marL="2048186" indent="-216000" algn="l" defTabSz="360000" rtl="0" eaLnBrk="0" fontAlgn="base" hangingPunct="0">
        <a:lnSpc>
          <a:spcPct val="100000"/>
        </a:lnSpc>
        <a:spcBef>
          <a:spcPts val="1200"/>
        </a:spcBef>
        <a:spcAft>
          <a:spcPts val="1200"/>
        </a:spcAft>
        <a:buClr>
          <a:srgbClr val="5D8EA6"/>
        </a:buClr>
        <a:buFont typeface="Arial" panose="020B0604020202020204"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5pPr>
      <a:lvl6pPr marL="2503336" indent="-227578" algn="l" defTabSz="910303" rtl="0" eaLnBrk="1" latinLnBrk="0" hangingPunct="1">
        <a:spcBef>
          <a:spcPct val="20000"/>
        </a:spcBef>
        <a:buFont typeface="Arial" pitchFamily="34" charset="0"/>
        <a:buChar char="•"/>
        <a:defRPr sz="2092" kern="1200">
          <a:solidFill>
            <a:schemeClr val="tx1"/>
          </a:solidFill>
          <a:latin typeface="+mn-lt"/>
          <a:ea typeface="+mn-ea"/>
          <a:cs typeface="+mn-cs"/>
        </a:defRPr>
      </a:lvl6pPr>
      <a:lvl7pPr marL="2958490" indent="-227578" algn="l" defTabSz="910303" rtl="0" eaLnBrk="1" latinLnBrk="0" hangingPunct="1">
        <a:spcBef>
          <a:spcPct val="20000"/>
        </a:spcBef>
        <a:buFont typeface="Arial" pitchFamily="34" charset="0"/>
        <a:buChar char="•"/>
        <a:defRPr sz="2092" kern="1200">
          <a:solidFill>
            <a:schemeClr val="tx1"/>
          </a:solidFill>
          <a:latin typeface="+mn-lt"/>
          <a:ea typeface="+mn-ea"/>
          <a:cs typeface="+mn-cs"/>
        </a:defRPr>
      </a:lvl7pPr>
      <a:lvl8pPr marL="3413643" indent="-227578" algn="l" defTabSz="910303" rtl="0" eaLnBrk="1" latinLnBrk="0" hangingPunct="1">
        <a:spcBef>
          <a:spcPct val="20000"/>
        </a:spcBef>
        <a:buFont typeface="Arial" pitchFamily="34" charset="0"/>
        <a:buChar char="•"/>
        <a:defRPr sz="2092" kern="1200">
          <a:solidFill>
            <a:schemeClr val="tx1"/>
          </a:solidFill>
          <a:latin typeface="+mn-lt"/>
          <a:ea typeface="+mn-ea"/>
          <a:cs typeface="+mn-cs"/>
        </a:defRPr>
      </a:lvl8pPr>
      <a:lvl9pPr marL="3868794" indent="-227578" algn="l" defTabSz="910303" rtl="0" eaLnBrk="1" latinLnBrk="0" hangingPunct="1">
        <a:spcBef>
          <a:spcPct val="20000"/>
        </a:spcBef>
        <a:buFont typeface="Arial" pitchFamily="34" charset="0"/>
        <a:buChar char="•"/>
        <a:defRPr sz="2092" kern="1200">
          <a:solidFill>
            <a:schemeClr val="tx1"/>
          </a:solidFill>
          <a:latin typeface="+mn-lt"/>
          <a:ea typeface="+mn-ea"/>
          <a:cs typeface="+mn-cs"/>
        </a:defRPr>
      </a:lvl9pPr>
    </p:bodyStyle>
    <p:otherStyle>
      <a:defPPr>
        <a:defRPr lang="de-DE"/>
      </a:defPPr>
      <a:lvl1pPr marL="0" algn="l" defTabSz="910303" rtl="0" eaLnBrk="1" latinLnBrk="0" hangingPunct="1">
        <a:defRPr sz="1794" kern="1200">
          <a:solidFill>
            <a:schemeClr val="tx1"/>
          </a:solidFill>
          <a:latin typeface="+mn-lt"/>
          <a:ea typeface="+mn-ea"/>
          <a:cs typeface="+mn-cs"/>
        </a:defRPr>
      </a:lvl1pPr>
      <a:lvl2pPr marL="455154" algn="l" defTabSz="910303" rtl="0" eaLnBrk="1" latinLnBrk="0" hangingPunct="1">
        <a:defRPr sz="1794" kern="1200">
          <a:solidFill>
            <a:schemeClr val="tx1"/>
          </a:solidFill>
          <a:latin typeface="+mn-lt"/>
          <a:ea typeface="+mn-ea"/>
          <a:cs typeface="+mn-cs"/>
        </a:defRPr>
      </a:lvl2pPr>
      <a:lvl3pPr marL="910303" algn="l" defTabSz="910303" rtl="0" eaLnBrk="1" latinLnBrk="0" hangingPunct="1">
        <a:defRPr sz="1794" kern="1200">
          <a:solidFill>
            <a:schemeClr val="tx1"/>
          </a:solidFill>
          <a:latin typeface="+mn-lt"/>
          <a:ea typeface="+mn-ea"/>
          <a:cs typeface="+mn-cs"/>
        </a:defRPr>
      </a:lvl3pPr>
      <a:lvl4pPr marL="1365457" algn="l" defTabSz="910303" rtl="0" eaLnBrk="1" latinLnBrk="0" hangingPunct="1">
        <a:defRPr sz="1794" kern="1200">
          <a:solidFill>
            <a:schemeClr val="tx1"/>
          </a:solidFill>
          <a:latin typeface="+mn-lt"/>
          <a:ea typeface="+mn-ea"/>
          <a:cs typeface="+mn-cs"/>
        </a:defRPr>
      </a:lvl4pPr>
      <a:lvl5pPr marL="1820609" algn="l" defTabSz="910303" rtl="0" eaLnBrk="1" latinLnBrk="0" hangingPunct="1">
        <a:defRPr sz="1794" kern="1200">
          <a:solidFill>
            <a:schemeClr val="tx1"/>
          </a:solidFill>
          <a:latin typeface="+mn-lt"/>
          <a:ea typeface="+mn-ea"/>
          <a:cs typeface="+mn-cs"/>
        </a:defRPr>
      </a:lvl5pPr>
      <a:lvl6pPr marL="2275762" algn="l" defTabSz="910303" rtl="0" eaLnBrk="1" latinLnBrk="0" hangingPunct="1">
        <a:defRPr sz="1794" kern="1200">
          <a:solidFill>
            <a:schemeClr val="tx1"/>
          </a:solidFill>
          <a:latin typeface="+mn-lt"/>
          <a:ea typeface="+mn-ea"/>
          <a:cs typeface="+mn-cs"/>
        </a:defRPr>
      </a:lvl6pPr>
      <a:lvl7pPr marL="2730915" algn="l" defTabSz="910303" rtl="0" eaLnBrk="1" latinLnBrk="0" hangingPunct="1">
        <a:defRPr sz="1794" kern="1200">
          <a:solidFill>
            <a:schemeClr val="tx1"/>
          </a:solidFill>
          <a:latin typeface="+mn-lt"/>
          <a:ea typeface="+mn-ea"/>
          <a:cs typeface="+mn-cs"/>
        </a:defRPr>
      </a:lvl7pPr>
      <a:lvl8pPr marL="3186066" algn="l" defTabSz="910303" rtl="0" eaLnBrk="1" latinLnBrk="0" hangingPunct="1">
        <a:defRPr sz="1794" kern="1200">
          <a:solidFill>
            <a:schemeClr val="tx1"/>
          </a:solidFill>
          <a:latin typeface="+mn-lt"/>
          <a:ea typeface="+mn-ea"/>
          <a:cs typeface="+mn-cs"/>
        </a:defRPr>
      </a:lvl8pPr>
      <a:lvl9pPr marL="3641217" algn="l" defTabSz="910303" rtl="0" eaLnBrk="1" latinLnBrk="0" hangingPunct="1">
        <a:defRPr sz="1794"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81" userDrawn="1">
          <p15:clr>
            <a:srgbClr val="F26B43"/>
          </p15:clr>
        </p15:guide>
        <p15:guide id="2" pos="362" userDrawn="1">
          <p15:clr>
            <a:srgbClr val="F26B43"/>
          </p15:clr>
        </p15:guide>
        <p15:guide id="3" pos="6350" userDrawn="1">
          <p15:clr>
            <a:srgbClr val="F26B43"/>
          </p15:clr>
        </p15:guide>
        <p15:guide id="4" orient="horz" pos="93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hyperlink" Target="https://strategyzer.com/canvas/business-model-canvas" TargetMode="External"/><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p:cNvSpPr>
            <a:spLocks noGrp="1"/>
          </p:cNvSpPr>
          <p:nvPr>
            <p:ph type="pic" sz="quarter" idx="10"/>
          </p:nvPr>
        </p:nvSpPr>
        <p:spPr/>
      </p:sp>
      <p:sp>
        <p:nvSpPr>
          <p:cNvPr id="2" name="Titel 1"/>
          <p:cNvSpPr>
            <a:spLocks noGrp="1"/>
          </p:cNvSpPr>
          <p:nvPr>
            <p:ph type="title"/>
          </p:nvPr>
        </p:nvSpPr>
        <p:spPr/>
        <p:txBody>
          <a:bodyPr/>
          <a:lstStyle/>
          <a:p>
            <a:endParaRPr lang="de-DE"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sz="half" idx="14"/>
          </p:nvPr>
        </p:nvSpPr>
        <p:spPr/>
        <p:txBody>
          <a:bodyPr/>
          <a:lstStyle/>
          <a:p>
            <a:pPr>
              <a:defRPr/>
            </a:pPr>
            <a:r>
              <a:rPr lang="de-DE" smtClean="0"/>
              <a:t>Magdeburg | </a:t>
            </a:r>
            <a:fld id="{A98FF7D6-9AE3-45A0-B5FE-8B0DF5CE5937}" type="datetime1">
              <a:rPr lang="de-DE" smtClean="0"/>
              <a:t>05.07.2018</a:t>
            </a:fld>
            <a:endParaRPr lang="de-DE" dirty="0"/>
          </a:p>
        </p:txBody>
      </p:sp>
      <p:sp>
        <p:nvSpPr>
          <p:cNvPr id="8" name="Fußzeilenplatzhalter 7"/>
          <p:cNvSpPr>
            <a:spLocks noGrp="1"/>
          </p:cNvSpPr>
          <p:nvPr>
            <p:ph type="ftr" sz="quarter" idx="15"/>
          </p:nvPr>
        </p:nvSpPr>
        <p:spPr/>
        <p:txBody>
          <a:bodyPr/>
          <a:lstStyle/>
          <a:p>
            <a:pPr>
              <a:defRPr/>
            </a:pPr>
            <a:r>
              <a:rPr lang="de-DE" dirty="0" smtClean="0"/>
              <a:t>FINTECH </a:t>
            </a:r>
            <a:r>
              <a:rPr lang="de-DE" dirty="0" err="1" smtClean="0"/>
              <a:t>ego</a:t>
            </a:r>
            <a:r>
              <a:rPr lang="de-DE" dirty="0" smtClean="0"/>
              <a:t>.-INKUBATOR</a:t>
            </a:r>
            <a:endParaRPr lang="de-DE" dirty="0"/>
          </a:p>
        </p:txBody>
      </p:sp>
      <p:sp>
        <p:nvSpPr>
          <p:cNvPr id="3" name="Foliennummernplatzhalter 2"/>
          <p:cNvSpPr>
            <a:spLocks noGrp="1"/>
          </p:cNvSpPr>
          <p:nvPr>
            <p:ph type="sldNum" sz="quarter" idx="16"/>
          </p:nvPr>
        </p:nvSpPr>
        <p:spPr/>
        <p:txBody>
          <a:bodyPr/>
          <a:lstStyle/>
          <a:p>
            <a:pPr>
              <a:defRPr/>
            </a:pPr>
            <a:fld id="{65FDB2CE-DEDC-46F3-ADBE-B1DC1DB4F4EA}" type="slidenum">
              <a:rPr lang="de-DE" smtClean="0"/>
              <a:pPr>
                <a:defRPr/>
              </a:pPr>
              <a:t>10</a:t>
            </a:fld>
            <a:endParaRPr lang="de-DE" dirty="0"/>
          </a:p>
        </p:txBody>
      </p:sp>
      <p:sp>
        <p:nvSpPr>
          <p:cNvPr id="6" name="Titel 5"/>
          <p:cNvSpPr>
            <a:spLocks noGrp="1"/>
          </p:cNvSpPr>
          <p:nvPr>
            <p:ph type="title"/>
          </p:nvPr>
        </p:nvSpPr>
        <p:spPr/>
        <p:txBody>
          <a:bodyPr>
            <a:normAutofit/>
          </a:bodyPr>
          <a:lstStyle/>
          <a:p>
            <a:r>
              <a:rPr lang="de-DE" dirty="0" smtClean="0"/>
              <a:t>The </a:t>
            </a:r>
            <a:r>
              <a:rPr lang="de-DE" dirty="0" err="1" smtClean="0"/>
              <a:t>documentation</a:t>
            </a:r>
            <a:endParaRPr lang="de-DE" dirty="0"/>
          </a:p>
        </p:txBody>
      </p:sp>
      <p:sp>
        <p:nvSpPr>
          <p:cNvPr id="11" name="Bildplatzhalter 10"/>
          <p:cNvSpPr>
            <a:spLocks noGrp="1"/>
          </p:cNvSpPr>
          <p:nvPr>
            <p:ph type="pic" sz="quarter" idx="17"/>
          </p:nvPr>
        </p:nvSpPr>
        <p:spPr/>
      </p:sp>
      <p:sp>
        <p:nvSpPr>
          <p:cNvPr id="13" name="Textfeld 12"/>
          <p:cNvSpPr txBox="1"/>
          <p:nvPr/>
        </p:nvSpPr>
        <p:spPr>
          <a:xfrm>
            <a:off x="8207970" y="1008000"/>
            <a:ext cx="1872655" cy="468000"/>
          </a:xfrm>
          <a:prstGeom prst="rect">
            <a:avLst/>
          </a:prstGeom>
          <a:noFill/>
        </p:spPr>
        <p:txBody>
          <a:bodyPr wrap="square" lIns="0" tIns="0" rIns="0" bIns="0" rtlCol="0" anchor="ctr" anchorCtr="0">
            <a:noAutofit/>
          </a:bodyPr>
          <a:lstStyle/>
          <a:p>
            <a:pPr algn="r"/>
            <a:r>
              <a:rPr lang="de-DE" sz="2400" dirty="0" smtClean="0">
                <a:solidFill>
                  <a:schemeClr val="accent1">
                    <a:lumMod val="50000"/>
                  </a:schemeClr>
                </a:solidFill>
                <a:latin typeface="+mn-lt"/>
              </a:rPr>
              <a:t>07.02.2017</a:t>
            </a:r>
            <a:endParaRPr lang="de-DE" sz="2400" dirty="0">
              <a:solidFill>
                <a:schemeClr val="accent1">
                  <a:lumMod val="50000"/>
                </a:schemeClr>
              </a:solidFill>
              <a:latin typeface="+mn-lt"/>
            </a:endParaRPr>
          </a:p>
        </p:txBody>
      </p:sp>
    </p:spTree>
    <p:extLst>
      <p:ext uri="{BB962C8B-B14F-4D97-AF65-F5344CB8AC3E}">
        <p14:creationId xmlns:p14="http://schemas.microsoft.com/office/powerpoint/2010/main" val="2720713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de-DE" dirty="0" smtClean="0"/>
              <a:t>The </a:t>
            </a:r>
            <a:r>
              <a:rPr lang="de-DE" dirty="0" err="1" smtClean="0"/>
              <a:t>project</a:t>
            </a:r>
            <a:r>
              <a:rPr lang="de-DE" dirty="0" smtClean="0"/>
              <a:t>-team</a:t>
            </a:r>
            <a:endParaRPr lang="de-DE" dirty="0"/>
          </a:p>
        </p:txBody>
      </p:sp>
      <p:sp>
        <p:nvSpPr>
          <p:cNvPr id="5" name="Datumsplatzhalter 4"/>
          <p:cNvSpPr>
            <a:spLocks noGrp="1"/>
          </p:cNvSpPr>
          <p:nvPr>
            <p:ph type="dt" sz="half" idx="10"/>
          </p:nvPr>
        </p:nvSpPr>
        <p:spPr/>
        <p:txBody>
          <a:bodyPr/>
          <a:lstStyle/>
          <a:p>
            <a:pPr>
              <a:defRPr/>
            </a:pPr>
            <a:r>
              <a:rPr lang="de-DE" dirty="0" smtClean="0"/>
              <a:t>Magdeburg | </a:t>
            </a:r>
            <a:fld id="{0B94CA30-3832-4933-A845-43CE25A2B338}" type="datetime1">
              <a:rPr lang="de-DE" smtClean="0"/>
              <a:t>05.07.2018</a:t>
            </a:fld>
            <a:endParaRPr lang="de-DE" dirty="0"/>
          </a:p>
        </p:txBody>
      </p:sp>
      <p:sp>
        <p:nvSpPr>
          <p:cNvPr id="7" name="Fußzeilenplatzhalter 6"/>
          <p:cNvSpPr>
            <a:spLocks noGrp="1"/>
          </p:cNvSpPr>
          <p:nvPr>
            <p:ph type="ftr" sz="quarter" idx="11"/>
          </p:nvPr>
        </p:nvSpPr>
        <p:spPr/>
        <p:txBody>
          <a:bodyPr/>
          <a:lstStyle/>
          <a:p>
            <a:pPr>
              <a:defRPr/>
            </a:pPr>
            <a:r>
              <a:rPr lang="de-DE" dirty="0" smtClean="0"/>
              <a:t>FINTECH </a:t>
            </a:r>
            <a:r>
              <a:rPr lang="de-DE" dirty="0" err="1" smtClean="0"/>
              <a:t>ego</a:t>
            </a:r>
            <a:r>
              <a:rPr lang="de-DE" dirty="0" smtClean="0"/>
              <a:t>.-INKUBATOR</a:t>
            </a:r>
            <a:endParaRPr lang="de-DE" dirty="0"/>
          </a:p>
        </p:txBody>
      </p:sp>
      <p:sp>
        <p:nvSpPr>
          <p:cNvPr id="3" name="Foliennummernplatzhalter 2"/>
          <p:cNvSpPr>
            <a:spLocks noGrp="1"/>
          </p:cNvSpPr>
          <p:nvPr>
            <p:ph type="sldNum" sz="quarter" idx="12"/>
          </p:nvPr>
        </p:nvSpPr>
        <p:spPr/>
        <p:txBody>
          <a:bodyPr/>
          <a:lstStyle/>
          <a:p>
            <a:pPr>
              <a:defRPr/>
            </a:pPr>
            <a:fld id="{65FDB2CE-DEDC-46F3-ADBE-B1DC1DB4F4EA}" type="slidenum">
              <a:rPr lang="de-DE" smtClean="0"/>
              <a:pPr>
                <a:defRPr/>
              </a:pPr>
              <a:t>2</a:t>
            </a:fld>
            <a:endParaRPr lang="de-DE" dirty="0"/>
          </a:p>
        </p:txBody>
      </p:sp>
      <p:sp>
        <p:nvSpPr>
          <p:cNvPr id="27" name="Bildplatzhalter 26"/>
          <p:cNvSpPr>
            <a:spLocks noGrp="1"/>
          </p:cNvSpPr>
          <p:nvPr>
            <p:ph type="pic" sz="quarter" idx="13"/>
          </p:nvPr>
        </p:nvSpPr>
        <p:spPr/>
      </p:sp>
      <p:sp>
        <p:nvSpPr>
          <p:cNvPr id="28" name="Bildplatzhalter 27"/>
          <p:cNvSpPr>
            <a:spLocks noGrp="1"/>
          </p:cNvSpPr>
          <p:nvPr>
            <p:ph type="pic" sz="quarter" idx="15"/>
          </p:nvPr>
        </p:nvSpPr>
        <p:spPr/>
      </p:sp>
      <p:sp>
        <p:nvSpPr>
          <p:cNvPr id="29" name="Textplatzhalter 28"/>
          <p:cNvSpPr>
            <a:spLocks noGrp="1"/>
          </p:cNvSpPr>
          <p:nvPr>
            <p:ph type="body" sz="quarter" idx="16"/>
          </p:nvPr>
        </p:nvSpPr>
        <p:spPr/>
        <p:txBody>
          <a:bodyPr/>
          <a:lstStyle/>
          <a:p>
            <a:endParaRPr lang="de-DE" dirty="0"/>
          </a:p>
        </p:txBody>
      </p:sp>
      <p:sp>
        <p:nvSpPr>
          <p:cNvPr id="30" name="Textplatzhalter 29"/>
          <p:cNvSpPr>
            <a:spLocks noGrp="1"/>
          </p:cNvSpPr>
          <p:nvPr>
            <p:ph type="body" sz="quarter" idx="17"/>
          </p:nvPr>
        </p:nvSpPr>
        <p:spPr/>
        <p:txBody>
          <a:bodyPr/>
          <a:lstStyle/>
          <a:p>
            <a:endParaRPr lang="de-DE"/>
          </a:p>
        </p:txBody>
      </p:sp>
    </p:spTree>
    <p:extLst>
      <p:ext uri="{BB962C8B-B14F-4D97-AF65-F5344CB8AC3E}">
        <p14:creationId xmlns:p14="http://schemas.microsoft.com/office/powerpoint/2010/main" val="42282175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4"/>
          </p:nvPr>
        </p:nvSpPr>
        <p:spPr/>
        <p:txBody>
          <a:bodyPr/>
          <a:lstStyle/>
          <a:p>
            <a:pPr>
              <a:defRPr/>
            </a:pPr>
            <a:r>
              <a:rPr lang="de-DE" smtClean="0"/>
              <a:t>Magdeburg | </a:t>
            </a:r>
            <a:fld id="{77C6FF75-9796-4E4F-9834-F6A0467E3C55}" type="datetime1">
              <a:rPr lang="de-DE" smtClean="0"/>
              <a:t>05.07.2018</a:t>
            </a:fld>
            <a:endParaRPr dirty="0"/>
          </a:p>
        </p:txBody>
      </p:sp>
      <p:sp>
        <p:nvSpPr>
          <p:cNvPr id="5" name="Fußzeilenplatzhalter 4"/>
          <p:cNvSpPr>
            <a:spLocks noGrp="1"/>
          </p:cNvSpPr>
          <p:nvPr>
            <p:ph type="ftr" sz="quarter" idx="15"/>
          </p:nvPr>
        </p:nvSpPr>
        <p:spPr/>
        <p:txBody>
          <a:bodyPr/>
          <a:lstStyle/>
          <a:p>
            <a:pPr>
              <a:defRPr/>
            </a:pPr>
            <a:r>
              <a:rPr lang="de-DE" dirty="0" smtClean="0"/>
              <a:t>FINTECH </a:t>
            </a:r>
            <a:r>
              <a:rPr lang="de-DE" dirty="0" err="1" smtClean="0"/>
              <a:t>ego</a:t>
            </a:r>
            <a:r>
              <a:rPr lang="de-DE" dirty="0" smtClean="0"/>
              <a:t>.-INKUBATOR</a:t>
            </a:r>
            <a:endParaRPr lang="de-DE" dirty="0"/>
          </a:p>
        </p:txBody>
      </p:sp>
      <p:sp>
        <p:nvSpPr>
          <p:cNvPr id="6" name="Foliennummernplatzhalter 5"/>
          <p:cNvSpPr>
            <a:spLocks noGrp="1"/>
          </p:cNvSpPr>
          <p:nvPr>
            <p:ph type="sldNum" sz="quarter" idx="16"/>
          </p:nvPr>
        </p:nvSpPr>
        <p:spPr/>
        <p:txBody>
          <a:bodyPr/>
          <a:lstStyle/>
          <a:p>
            <a:pPr>
              <a:defRPr/>
            </a:pPr>
            <a:fld id="{65FDB2CE-DEDC-46F3-ADBE-B1DC1DB4F4EA}" type="slidenum">
              <a:rPr lang="de-DE" smtClean="0"/>
              <a:pPr>
                <a:defRPr/>
              </a:pPr>
              <a:t>3</a:t>
            </a:fld>
            <a:endParaRPr lang="de-DE" dirty="0"/>
          </a:p>
        </p:txBody>
      </p:sp>
      <p:sp>
        <p:nvSpPr>
          <p:cNvPr id="16" name="Titel 15"/>
          <p:cNvSpPr>
            <a:spLocks noGrp="1"/>
          </p:cNvSpPr>
          <p:nvPr>
            <p:ph type="title"/>
          </p:nvPr>
        </p:nvSpPr>
        <p:spPr/>
        <p:txBody>
          <a:bodyPr/>
          <a:lstStyle/>
          <a:p>
            <a:r>
              <a:rPr lang="de-DE" dirty="0" smtClean="0"/>
              <a:t>The </a:t>
            </a:r>
            <a:r>
              <a:rPr lang="de-DE" dirty="0" err="1" smtClean="0"/>
              <a:t>idea</a:t>
            </a:r>
            <a:endParaRPr lang="de-DE" dirty="0"/>
          </a:p>
        </p:txBody>
      </p:sp>
      <p:sp>
        <p:nvSpPr>
          <p:cNvPr id="20" name="Textplatzhalter 19"/>
          <p:cNvSpPr>
            <a:spLocks noGrp="1"/>
          </p:cNvSpPr>
          <p:nvPr>
            <p:ph type="body" sz="quarter" idx="17"/>
          </p:nvPr>
        </p:nvSpPr>
        <p:spPr/>
        <p:txBody>
          <a:bodyPr/>
          <a:lstStyle/>
          <a:p>
            <a:endParaRPr lang="de-DE"/>
          </a:p>
        </p:txBody>
      </p:sp>
      <p:sp>
        <p:nvSpPr>
          <p:cNvPr id="21" name="Textplatzhalter 20"/>
          <p:cNvSpPr>
            <a:spLocks noGrp="1"/>
          </p:cNvSpPr>
          <p:nvPr>
            <p:ph type="body" sz="quarter" idx="18"/>
          </p:nvPr>
        </p:nvSpPr>
        <p:spPr/>
        <p:txBody>
          <a:bodyPr/>
          <a:lstStyle/>
          <a:p>
            <a:endParaRPr lang="de-DE" dirty="0"/>
          </a:p>
        </p:txBody>
      </p:sp>
    </p:spTree>
    <p:extLst>
      <p:ext uri="{BB962C8B-B14F-4D97-AF65-F5344CB8AC3E}">
        <p14:creationId xmlns:p14="http://schemas.microsoft.com/office/powerpoint/2010/main" val="26993337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4"/>
          </p:nvPr>
        </p:nvSpPr>
        <p:spPr/>
        <p:txBody>
          <a:bodyPr/>
          <a:lstStyle/>
          <a:p>
            <a:pPr>
              <a:defRPr/>
            </a:pPr>
            <a:r>
              <a:rPr lang="de-DE" smtClean="0"/>
              <a:t>Magdeburg | </a:t>
            </a:r>
            <a:fld id="{77C6FF75-9796-4E4F-9834-F6A0467E3C55}" type="datetime1">
              <a:rPr lang="de-DE" smtClean="0"/>
              <a:t>05.07.2018</a:t>
            </a:fld>
            <a:endParaRPr dirty="0"/>
          </a:p>
        </p:txBody>
      </p:sp>
      <p:sp>
        <p:nvSpPr>
          <p:cNvPr id="5" name="Fußzeilenplatzhalter 4"/>
          <p:cNvSpPr>
            <a:spLocks noGrp="1"/>
          </p:cNvSpPr>
          <p:nvPr>
            <p:ph type="ftr" sz="quarter" idx="15"/>
          </p:nvPr>
        </p:nvSpPr>
        <p:spPr/>
        <p:txBody>
          <a:bodyPr/>
          <a:lstStyle/>
          <a:p>
            <a:pPr>
              <a:defRPr/>
            </a:pPr>
            <a:r>
              <a:rPr lang="de-DE" dirty="0" smtClean="0"/>
              <a:t>FINTECH </a:t>
            </a:r>
            <a:r>
              <a:rPr lang="de-DE" dirty="0" err="1" smtClean="0"/>
              <a:t>ego</a:t>
            </a:r>
            <a:r>
              <a:rPr lang="de-DE" dirty="0" smtClean="0"/>
              <a:t>.-INKUBATOR</a:t>
            </a:r>
            <a:endParaRPr lang="de-DE" dirty="0"/>
          </a:p>
        </p:txBody>
      </p:sp>
      <p:sp>
        <p:nvSpPr>
          <p:cNvPr id="6" name="Foliennummernplatzhalter 5"/>
          <p:cNvSpPr>
            <a:spLocks noGrp="1"/>
          </p:cNvSpPr>
          <p:nvPr>
            <p:ph type="sldNum" sz="quarter" idx="16"/>
          </p:nvPr>
        </p:nvSpPr>
        <p:spPr/>
        <p:txBody>
          <a:bodyPr/>
          <a:lstStyle/>
          <a:p>
            <a:pPr>
              <a:defRPr/>
            </a:pPr>
            <a:fld id="{65FDB2CE-DEDC-46F3-ADBE-B1DC1DB4F4EA}" type="slidenum">
              <a:rPr lang="de-DE" smtClean="0"/>
              <a:pPr>
                <a:defRPr/>
              </a:pPr>
              <a:t>4</a:t>
            </a:fld>
            <a:endParaRPr lang="de-DE" dirty="0"/>
          </a:p>
        </p:txBody>
      </p:sp>
      <p:sp>
        <p:nvSpPr>
          <p:cNvPr id="16" name="Titel 15"/>
          <p:cNvSpPr>
            <a:spLocks noGrp="1"/>
          </p:cNvSpPr>
          <p:nvPr>
            <p:ph type="title"/>
          </p:nvPr>
        </p:nvSpPr>
        <p:spPr/>
        <p:txBody>
          <a:bodyPr/>
          <a:lstStyle/>
          <a:p>
            <a:r>
              <a:rPr lang="de-DE" dirty="0" smtClean="0"/>
              <a:t>The </a:t>
            </a:r>
            <a:r>
              <a:rPr lang="de-DE" dirty="0" err="1" smtClean="0"/>
              <a:t>idea</a:t>
            </a:r>
            <a:endParaRPr lang="de-DE" dirty="0"/>
          </a:p>
        </p:txBody>
      </p:sp>
      <p:sp>
        <p:nvSpPr>
          <p:cNvPr id="10" name="Bildplatzhalter 9"/>
          <p:cNvSpPr>
            <a:spLocks noGrp="1"/>
          </p:cNvSpPr>
          <p:nvPr>
            <p:ph type="pic" sz="quarter" idx="18"/>
          </p:nvPr>
        </p:nvSpPr>
        <p:spPr/>
      </p:sp>
    </p:spTree>
    <p:extLst>
      <p:ext uri="{BB962C8B-B14F-4D97-AF65-F5344CB8AC3E}">
        <p14:creationId xmlns:p14="http://schemas.microsoft.com/office/powerpoint/2010/main" val="22850492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sz="half" idx="14"/>
          </p:nvPr>
        </p:nvSpPr>
        <p:spPr/>
        <p:txBody>
          <a:bodyPr/>
          <a:lstStyle/>
          <a:p>
            <a:pPr>
              <a:defRPr/>
            </a:pPr>
            <a:r>
              <a:rPr lang="de-DE" smtClean="0"/>
              <a:t>Magdeburg | </a:t>
            </a:r>
            <a:fld id="{913CDDB9-565F-400F-A760-04B208089D09}" type="datetime1">
              <a:rPr lang="de-DE" smtClean="0"/>
              <a:t>05.07.2018</a:t>
            </a:fld>
            <a:endParaRPr lang="de-DE" dirty="0"/>
          </a:p>
        </p:txBody>
      </p:sp>
      <p:sp>
        <p:nvSpPr>
          <p:cNvPr id="7" name="Fußzeilenplatzhalter 6"/>
          <p:cNvSpPr>
            <a:spLocks noGrp="1"/>
          </p:cNvSpPr>
          <p:nvPr>
            <p:ph type="ftr" sz="quarter" idx="15"/>
          </p:nvPr>
        </p:nvSpPr>
        <p:spPr/>
        <p:txBody>
          <a:bodyPr/>
          <a:lstStyle/>
          <a:p>
            <a:pPr>
              <a:defRPr/>
            </a:pPr>
            <a:r>
              <a:rPr lang="de-DE" dirty="0" smtClean="0"/>
              <a:t>FINTECH </a:t>
            </a:r>
            <a:r>
              <a:rPr lang="de-DE" dirty="0" err="1" smtClean="0"/>
              <a:t>ego</a:t>
            </a:r>
            <a:r>
              <a:rPr lang="de-DE" dirty="0" smtClean="0"/>
              <a:t>.-INKUBATOR</a:t>
            </a:r>
            <a:endParaRPr lang="de-DE" dirty="0"/>
          </a:p>
        </p:txBody>
      </p:sp>
      <p:sp>
        <p:nvSpPr>
          <p:cNvPr id="3" name="Foliennummernplatzhalter 2"/>
          <p:cNvSpPr>
            <a:spLocks noGrp="1"/>
          </p:cNvSpPr>
          <p:nvPr>
            <p:ph type="sldNum" sz="quarter" idx="16"/>
          </p:nvPr>
        </p:nvSpPr>
        <p:spPr/>
        <p:txBody>
          <a:bodyPr/>
          <a:lstStyle/>
          <a:p>
            <a:pPr>
              <a:defRPr/>
            </a:pPr>
            <a:fld id="{65FDB2CE-DEDC-46F3-ADBE-B1DC1DB4F4EA}" type="slidenum">
              <a:rPr lang="de-DE" smtClean="0"/>
              <a:pPr>
                <a:defRPr/>
              </a:pPr>
              <a:t>5</a:t>
            </a:fld>
            <a:endParaRPr lang="de-DE" dirty="0"/>
          </a:p>
        </p:txBody>
      </p:sp>
      <p:sp>
        <p:nvSpPr>
          <p:cNvPr id="6" name="Titel 5"/>
          <p:cNvSpPr>
            <a:spLocks noGrp="1"/>
          </p:cNvSpPr>
          <p:nvPr>
            <p:ph type="title"/>
          </p:nvPr>
        </p:nvSpPr>
        <p:spPr/>
        <p:txBody>
          <a:bodyPr>
            <a:normAutofit/>
          </a:bodyPr>
          <a:lstStyle/>
          <a:p>
            <a:r>
              <a:rPr lang="de-DE" dirty="0" smtClean="0"/>
              <a:t>The </a:t>
            </a:r>
            <a:r>
              <a:rPr lang="de-DE" dirty="0" err="1" smtClean="0"/>
              <a:t>problem</a:t>
            </a:r>
            <a:endParaRPr lang="de-DE" dirty="0"/>
          </a:p>
        </p:txBody>
      </p:sp>
      <p:sp>
        <p:nvSpPr>
          <p:cNvPr id="2" name="Textplatzhalter 1"/>
          <p:cNvSpPr>
            <a:spLocks noGrp="1"/>
          </p:cNvSpPr>
          <p:nvPr>
            <p:ph type="body" sz="quarter" idx="4294967295"/>
          </p:nvPr>
        </p:nvSpPr>
        <p:spPr>
          <a:xfrm>
            <a:off x="575999" y="2483999"/>
            <a:ext cx="9504625" cy="4392181"/>
          </a:xfrm>
        </p:spPr>
        <p:txBody>
          <a:bodyPr/>
          <a:lstStyle/>
          <a:p>
            <a:endParaRPr lang="de-DE"/>
          </a:p>
        </p:txBody>
      </p:sp>
    </p:spTree>
    <p:extLst>
      <p:ext uri="{BB962C8B-B14F-4D97-AF65-F5344CB8AC3E}">
        <p14:creationId xmlns:p14="http://schemas.microsoft.com/office/powerpoint/2010/main" val="43242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sz="half" idx="14"/>
          </p:nvPr>
        </p:nvSpPr>
        <p:spPr/>
        <p:txBody>
          <a:bodyPr/>
          <a:lstStyle/>
          <a:p>
            <a:pPr>
              <a:defRPr/>
            </a:pPr>
            <a:r>
              <a:rPr lang="de-DE" smtClean="0"/>
              <a:t>Magdeburg | </a:t>
            </a:r>
            <a:fld id="{703A18D1-7666-4586-8054-7AFE91B0122A}" type="datetime1">
              <a:rPr lang="de-DE" smtClean="0"/>
              <a:t>05.07.2018</a:t>
            </a:fld>
            <a:endParaRPr lang="de-DE" dirty="0"/>
          </a:p>
        </p:txBody>
      </p:sp>
      <p:sp>
        <p:nvSpPr>
          <p:cNvPr id="7" name="Fußzeilenplatzhalter 6"/>
          <p:cNvSpPr>
            <a:spLocks noGrp="1"/>
          </p:cNvSpPr>
          <p:nvPr>
            <p:ph type="ftr" sz="quarter" idx="15"/>
          </p:nvPr>
        </p:nvSpPr>
        <p:spPr/>
        <p:txBody>
          <a:bodyPr/>
          <a:lstStyle/>
          <a:p>
            <a:pPr>
              <a:defRPr/>
            </a:pPr>
            <a:r>
              <a:rPr lang="de-DE" dirty="0" smtClean="0"/>
              <a:t>FINTECH </a:t>
            </a:r>
            <a:r>
              <a:rPr lang="de-DE" dirty="0" err="1" smtClean="0"/>
              <a:t>ego</a:t>
            </a:r>
            <a:r>
              <a:rPr lang="de-DE" dirty="0" smtClean="0"/>
              <a:t>.-INKUBATOR</a:t>
            </a:r>
            <a:endParaRPr lang="de-DE" dirty="0"/>
          </a:p>
        </p:txBody>
      </p:sp>
      <p:sp>
        <p:nvSpPr>
          <p:cNvPr id="3" name="Foliennummernplatzhalter 2"/>
          <p:cNvSpPr>
            <a:spLocks noGrp="1"/>
          </p:cNvSpPr>
          <p:nvPr>
            <p:ph type="sldNum" sz="quarter" idx="16"/>
          </p:nvPr>
        </p:nvSpPr>
        <p:spPr/>
        <p:txBody>
          <a:bodyPr/>
          <a:lstStyle/>
          <a:p>
            <a:pPr>
              <a:defRPr/>
            </a:pPr>
            <a:fld id="{65FDB2CE-DEDC-46F3-ADBE-B1DC1DB4F4EA}" type="slidenum">
              <a:rPr lang="de-DE" smtClean="0"/>
              <a:pPr>
                <a:defRPr/>
              </a:pPr>
              <a:t>6</a:t>
            </a:fld>
            <a:endParaRPr lang="de-DE" dirty="0"/>
          </a:p>
        </p:txBody>
      </p:sp>
      <p:sp>
        <p:nvSpPr>
          <p:cNvPr id="6" name="Titel 5"/>
          <p:cNvSpPr>
            <a:spLocks noGrp="1"/>
          </p:cNvSpPr>
          <p:nvPr>
            <p:ph type="title"/>
          </p:nvPr>
        </p:nvSpPr>
        <p:spPr/>
        <p:txBody>
          <a:bodyPr>
            <a:normAutofit/>
          </a:bodyPr>
          <a:lstStyle/>
          <a:p>
            <a:r>
              <a:rPr lang="de-DE" dirty="0" smtClean="0"/>
              <a:t>The </a:t>
            </a:r>
            <a:r>
              <a:rPr lang="de-DE" dirty="0" err="1" smtClean="0"/>
              <a:t>user</a:t>
            </a:r>
            <a:endParaRPr lang="de-DE" dirty="0"/>
          </a:p>
        </p:txBody>
      </p:sp>
      <p:sp>
        <p:nvSpPr>
          <p:cNvPr id="12" name="Textplatzhalter 11"/>
          <p:cNvSpPr>
            <a:spLocks noGrp="1"/>
          </p:cNvSpPr>
          <p:nvPr>
            <p:ph type="body" sz="quarter" idx="17"/>
          </p:nvPr>
        </p:nvSpPr>
        <p:spPr/>
        <p:txBody>
          <a:bodyPr/>
          <a:lstStyle/>
          <a:p>
            <a:endParaRPr lang="de-DE"/>
          </a:p>
        </p:txBody>
      </p:sp>
      <p:sp>
        <p:nvSpPr>
          <p:cNvPr id="13" name="Textplatzhalter 12"/>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22119057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sz="half" idx="14"/>
          </p:nvPr>
        </p:nvSpPr>
        <p:spPr/>
        <p:txBody>
          <a:bodyPr/>
          <a:lstStyle/>
          <a:p>
            <a:pPr>
              <a:defRPr/>
            </a:pPr>
            <a:r>
              <a:rPr lang="de-DE" smtClean="0"/>
              <a:t>Magdeburg | </a:t>
            </a:r>
            <a:fld id="{6A4837C3-A0EB-48C1-88D3-84C4E3D6DF2D}" type="datetime1">
              <a:rPr lang="de-DE" smtClean="0"/>
              <a:t>05.07.2018</a:t>
            </a:fld>
            <a:endParaRPr lang="de-DE" dirty="0"/>
          </a:p>
        </p:txBody>
      </p:sp>
      <p:sp>
        <p:nvSpPr>
          <p:cNvPr id="7" name="Fußzeilenplatzhalter 6"/>
          <p:cNvSpPr>
            <a:spLocks noGrp="1"/>
          </p:cNvSpPr>
          <p:nvPr>
            <p:ph type="ftr" sz="quarter" idx="15"/>
          </p:nvPr>
        </p:nvSpPr>
        <p:spPr/>
        <p:txBody>
          <a:bodyPr/>
          <a:lstStyle/>
          <a:p>
            <a:pPr>
              <a:defRPr/>
            </a:pPr>
            <a:r>
              <a:rPr lang="de-DE" dirty="0" smtClean="0"/>
              <a:t>FINTECH </a:t>
            </a:r>
            <a:r>
              <a:rPr lang="de-DE" dirty="0" err="1" smtClean="0"/>
              <a:t>ego</a:t>
            </a:r>
            <a:r>
              <a:rPr lang="de-DE" dirty="0" smtClean="0"/>
              <a:t>.-INKUBATOR</a:t>
            </a:r>
            <a:endParaRPr lang="de-DE" dirty="0"/>
          </a:p>
        </p:txBody>
      </p:sp>
      <p:sp>
        <p:nvSpPr>
          <p:cNvPr id="3" name="Foliennummernplatzhalter 2"/>
          <p:cNvSpPr>
            <a:spLocks noGrp="1"/>
          </p:cNvSpPr>
          <p:nvPr>
            <p:ph type="sldNum" sz="quarter" idx="16"/>
          </p:nvPr>
        </p:nvSpPr>
        <p:spPr/>
        <p:txBody>
          <a:bodyPr/>
          <a:lstStyle/>
          <a:p>
            <a:pPr>
              <a:defRPr/>
            </a:pPr>
            <a:fld id="{65FDB2CE-DEDC-46F3-ADBE-B1DC1DB4F4EA}" type="slidenum">
              <a:rPr lang="de-DE" smtClean="0"/>
              <a:pPr>
                <a:defRPr/>
              </a:pPr>
              <a:t>7</a:t>
            </a:fld>
            <a:endParaRPr lang="de-DE" dirty="0"/>
          </a:p>
        </p:txBody>
      </p:sp>
      <p:sp>
        <p:nvSpPr>
          <p:cNvPr id="6" name="Titel 5"/>
          <p:cNvSpPr>
            <a:spLocks noGrp="1"/>
          </p:cNvSpPr>
          <p:nvPr>
            <p:ph type="title"/>
          </p:nvPr>
        </p:nvSpPr>
        <p:spPr/>
        <p:txBody>
          <a:bodyPr>
            <a:normAutofit/>
          </a:bodyPr>
          <a:lstStyle/>
          <a:p>
            <a:r>
              <a:rPr lang="de-DE" dirty="0" smtClean="0"/>
              <a:t>The </a:t>
            </a:r>
            <a:r>
              <a:rPr lang="de-DE" dirty="0" err="1" smtClean="0"/>
              <a:t>implementation</a:t>
            </a:r>
            <a:endParaRPr lang="de-DE" dirty="0"/>
          </a:p>
        </p:txBody>
      </p:sp>
      <p:sp>
        <p:nvSpPr>
          <p:cNvPr id="4" name="Textplatzhalter 3"/>
          <p:cNvSpPr>
            <a:spLocks noGrp="1"/>
          </p:cNvSpPr>
          <p:nvPr>
            <p:ph type="body" sz="quarter" idx="19"/>
          </p:nvPr>
        </p:nvSpPr>
        <p:spPr/>
        <p:txBody>
          <a:bodyPr/>
          <a:lstStyle/>
          <a:p>
            <a:endParaRPr lang="de-DE" dirty="0"/>
          </a:p>
        </p:txBody>
      </p:sp>
    </p:spTree>
    <p:extLst>
      <p:ext uri="{BB962C8B-B14F-4D97-AF65-F5344CB8AC3E}">
        <p14:creationId xmlns:p14="http://schemas.microsoft.com/office/powerpoint/2010/main" val="14455730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Autofit/>
          </a:bodyPr>
          <a:lstStyle/>
          <a:p>
            <a:r>
              <a:rPr lang="de-DE" dirty="0" smtClean="0"/>
              <a:t>The businessplan (optional</a:t>
            </a:r>
            <a:r>
              <a:rPr lang="de-DE" dirty="0"/>
              <a:t>)</a:t>
            </a:r>
          </a:p>
        </p:txBody>
      </p:sp>
      <p:sp>
        <p:nvSpPr>
          <p:cNvPr id="5" name="Datumsplatzhalter 4"/>
          <p:cNvSpPr>
            <a:spLocks noGrp="1"/>
          </p:cNvSpPr>
          <p:nvPr>
            <p:ph type="dt" sz="half" idx="10"/>
          </p:nvPr>
        </p:nvSpPr>
        <p:spPr/>
        <p:txBody>
          <a:bodyPr/>
          <a:lstStyle/>
          <a:p>
            <a:pPr>
              <a:defRPr/>
            </a:pPr>
            <a:r>
              <a:rPr lang="de-DE" smtClean="0"/>
              <a:t>Magdeburg | </a:t>
            </a:r>
            <a:fld id="{E15FBE65-5670-4121-AB93-98A2498AAE3C}" type="datetime1">
              <a:rPr lang="de-DE" smtClean="0"/>
              <a:t>05.07.2018</a:t>
            </a:fld>
            <a:endParaRPr lang="de-DE" dirty="0"/>
          </a:p>
        </p:txBody>
      </p:sp>
      <p:sp>
        <p:nvSpPr>
          <p:cNvPr id="7" name="Fußzeilenplatzhalter 6"/>
          <p:cNvSpPr>
            <a:spLocks noGrp="1"/>
          </p:cNvSpPr>
          <p:nvPr>
            <p:ph type="ftr" sz="quarter" idx="11"/>
          </p:nvPr>
        </p:nvSpPr>
        <p:spPr/>
        <p:txBody>
          <a:bodyPr/>
          <a:lstStyle/>
          <a:p>
            <a:pPr>
              <a:defRPr/>
            </a:pPr>
            <a:r>
              <a:rPr lang="de-DE" dirty="0" smtClean="0"/>
              <a:t>FINTECH </a:t>
            </a:r>
            <a:r>
              <a:rPr lang="de-DE" dirty="0" err="1" smtClean="0"/>
              <a:t>ego</a:t>
            </a:r>
            <a:r>
              <a:rPr lang="de-DE" dirty="0" smtClean="0"/>
              <a:t>.-INKUBATOR</a:t>
            </a:r>
            <a:endParaRPr lang="de-DE" dirty="0"/>
          </a:p>
        </p:txBody>
      </p:sp>
      <p:sp>
        <p:nvSpPr>
          <p:cNvPr id="3" name="Foliennummernplatzhalter 2"/>
          <p:cNvSpPr>
            <a:spLocks noGrp="1"/>
          </p:cNvSpPr>
          <p:nvPr>
            <p:ph type="sldNum" sz="quarter" idx="12"/>
          </p:nvPr>
        </p:nvSpPr>
        <p:spPr/>
        <p:txBody>
          <a:bodyPr/>
          <a:lstStyle/>
          <a:p>
            <a:pPr>
              <a:defRPr/>
            </a:pPr>
            <a:fld id="{65FDB2CE-DEDC-46F3-ADBE-B1DC1DB4F4EA}" type="slidenum">
              <a:rPr lang="de-DE" smtClean="0"/>
              <a:pPr>
                <a:defRPr/>
              </a:pPr>
              <a:t>8</a:t>
            </a:fld>
            <a:endParaRPr lang="de-DE" dirty="0"/>
          </a:p>
        </p:txBody>
      </p:sp>
      <p:grpSp>
        <p:nvGrpSpPr>
          <p:cNvPr id="4" name="Gruppieren 3"/>
          <p:cNvGrpSpPr/>
          <p:nvPr/>
        </p:nvGrpSpPr>
        <p:grpSpPr>
          <a:xfrm>
            <a:off x="562785" y="1684237"/>
            <a:ext cx="9504000" cy="5400000"/>
            <a:chOff x="432000" y="1152000"/>
            <a:chExt cx="8280000" cy="4968000"/>
          </a:xfrm>
        </p:grpSpPr>
        <p:sp>
          <p:nvSpPr>
            <p:cNvPr id="9" name="Textfeld 8"/>
            <p:cNvSpPr txBox="1"/>
            <p:nvPr/>
          </p:nvSpPr>
          <p:spPr>
            <a:xfrm>
              <a:off x="432000" y="1152000"/>
              <a:ext cx="1656000" cy="3312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err="1" smtClean="0">
                  <a:latin typeface="+mn-lt"/>
                </a:rPr>
                <a:t>Keypartner</a:t>
              </a:r>
              <a:endParaRPr lang="de-DE" sz="1000" b="1" dirty="0">
                <a:latin typeface="+mn-lt"/>
              </a:endParaRPr>
            </a:p>
          </p:txBody>
        </p:sp>
        <p:sp>
          <p:nvSpPr>
            <p:cNvPr id="10" name="Textfeld 9"/>
            <p:cNvSpPr txBox="1"/>
            <p:nvPr/>
          </p:nvSpPr>
          <p:spPr>
            <a:xfrm>
              <a:off x="2088000" y="1152000"/>
              <a:ext cx="1656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err="1" smtClean="0">
                  <a:latin typeface="+mn-lt"/>
                </a:rPr>
                <a:t>Keyactivities</a:t>
              </a:r>
              <a:endParaRPr lang="de-DE" sz="1000" b="1" dirty="0">
                <a:latin typeface="+mn-lt"/>
              </a:endParaRPr>
            </a:p>
          </p:txBody>
        </p:sp>
        <p:sp>
          <p:nvSpPr>
            <p:cNvPr id="11" name="Textfeld 10"/>
            <p:cNvSpPr txBox="1"/>
            <p:nvPr/>
          </p:nvSpPr>
          <p:spPr>
            <a:xfrm>
              <a:off x="3744000" y="1152000"/>
              <a:ext cx="1656000" cy="3312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Value Proposition</a:t>
              </a:r>
              <a:br>
                <a:rPr lang="de-DE" sz="1000" b="1" dirty="0" smtClean="0">
                  <a:latin typeface="+mn-lt"/>
                </a:rPr>
              </a:br>
              <a:r>
                <a:rPr lang="de-DE" sz="1000" b="1" dirty="0" err="1" smtClean="0">
                  <a:latin typeface="+mn-lt"/>
                </a:rPr>
                <a:t>Offer</a:t>
              </a:r>
              <a:r>
                <a:rPr lang="de-DE" sz="1000" b="1" dirty="0" smtClean="0">
                  <a:latin typeface="+mn-lt"/>
                </a:rPr>
                <a:t> / Value</a:t>
              </a:r>
              <a:endParaRPr lang="de-DE" sz="1000" b="1" dirty="0">
                <a:latin typeface="+mn-lt"/>
              </a:endParaRPr>
            </a:p>
          </p:txBody>
        </p:sp>
        <p:sp>
          <p:nvSpPr>
            <p:cNvPr id="12" name="Textfeld 11"/>
            <p:cNvSpPr txBox="1"/>
            <p:nvPr/>
          </p:nvSpPr>
          <p:spPr>
            <a:xfrm>
              <a:off x="5400000" y="1152000"/>
              <a:ext cx="1656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Customer-</a:t>
              </a:r>
              <a:r>
                <a:rPr lang="de-DE" sz="1000" b="1" dirty="0" err="1" smtClean="0">
                  <a:latin typeface="+mn-lt"/>
                </a:rPr>
                <a:t>relationship</a:t>
              </a:r>
              <a:endParaRPr lang="de-DE" sz="1000" b="1" dirty="0">
                <a:latin typeface="+mn-lt"/>
              </a:endParaRPr>
            </a:p>
          </p:txBody>
        </p:sp>
        <p:sp>
          <p:nvSpPr>
            <p:cNvPr id="13" name="Textfeld 12"/>
            <p:cNvSpPr txBox="1"/>
            <p:nvPr/>
          </p:nvSpPr>
          <p:spPr>
            <a:xfrm>
              <a:off x="7056000" y="1152000"/>
              <a:ext cx="1656000" cy="3312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Customer </a:t>
              </a:r>
              <a:r>
                <a:rPr lang="de-DE" sz="1000" b="1" dirty="0" err="1" smtClean="0">
                  <a:latin typeface="+mn-lt"/>
                </a:rPr>
                <a:t>segment</a:t>
              </a:r>
              <a:endParaRPr lang="de-DE" sz="1000" b="1" dirty="0" smtClean="0">
                <a:latin typeface="+mn-lt"/>
              </a:endParaRPr>
            </a:p>
            <a:p>
              <a:pPr algn="ctr"/>
              <a:r>
                <a:rPr lang="de-DE" sz="1000" b="1" dirty="0" err="1" smtClean="0">
                  <a:latin typeface="+mn-lt"/>
                </a:rPr>
                <a:t>Targetgroup</a:t>
              </a:r>
              <a:r>
                <a:rPr lang="de-DE" sz="1000" b="1" dirty="0" smtClean="0">
                  <a:latin typeface="+mn-lt"/>
                </a:rPr>
                <a:t> / Needs</a:t>
              </a:r>
              <a:endParaRPr lang="de-DE" sz="1000" b="1" dirty="0">
                <a:latin typeface="+mn-lt"/>
              </a:endParaRPr>
            </a:p>
          </p:txBody>
        </p:sp>
        <p:sp>
          <p:nvSpPr>
            <p:cNvPr id="14" name="Textfeld 13"/>
            <p:cNvSpPr txBox="1"/>
            <p:nvPr/>
          </p:nvSpPr>
          <p:spPr>
            <a:xfrm>
              <a:off x="2088000" y="2808000"/>
              <a:ext cx="1656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err="1" smtClean="0">
                  <a:latin typeface="+mn-lt"/>
                </a:rPr>
                <a:t>Keyressources</a:t>
              </a:r>
              <a:endParaRPr lang="de-DE" sz="1000" b="1" dirty="0">
                <a:latin typeface="+mn-lt"/>
              </a:endParaRPr>
            </a:p>
          </p:txBody>
        </p:sp>
        <p:sp>
          <p:nvSpPr>
            <p:cNvPr id="15" name="Textfeld 14"/>
            <p:cNvSpPr txBox="1"/>
            <p:nvPr/>
          </p:nvSpPr>
          <p:spPr>
            <a:xfrm>
              <a:off x="5400000" y="2808000"/>
              <a:ext cx="1656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err="1" smtClean="0">
                  <a:latin typeface="+mn-lt"/>
                </a:rPr>
                <a:t>channels</a:t>
              </a:r>
              <a:endParaRPr lang="de-DE" sz="1000" b="1" dirty="0">
                <a:latin typeface="+mn-lt"/>
              </a:endParaRPr>
            </a:p>
          </p:txBody>
        </p:sp>
        <p:sp>
          <p:nvSpPr>
            <p:cNvPr id="16" name="Textfeld 15"/>
            <p:cNvSpPr txBox="1"/>
            <p:nvPr/>
          </p:nvSpPr>
          <p:spPr>
            <a:xfrm>
              <a:off x="432000" y="4464000"/>
              <a:ext cx="4140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err="1" smtClean="0">
                  <a:latin typeface="+mn-lt"/>
                </a:rPr>
                <a:t>coststructure</a:t>
              </a:r>
              <a:endParaRPr lang="de-DE" sz="1000" b="1" dirty="0">
                <a:latin typeface="+mn-lt"/>
              </a:endParaRPr>
            </a:p>
          </p:txBody>
        </p:sp>
        <p:sp>
          <p:nvSpPr>
            <p:cNvPr id="17" name="Textfeld 16"/>
            <p:cNvSpPr txBox="1"/>
            <p:nvPr/>
          </p:nvSpPr>
          <p:spPr>
            <a:xfrm>
              <a:off x="4572000" y="4464000"/>
              <a:ext cx="4140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Cash Flow </a:t>
              </a:r>
              <a:r>
                <a:rPr lang="de-DE" sz="1000" b="1" dirty="0" err="1" smtClean="0">
                  <a:latin typeface="+mn-lt"/>
                </a:rPr>
                <a:t>streams</a:t>
              </a:r>
              <a:endParaRPr lang="de-DE" sz="1000" b="1" dirty="0">
                <a:latin typeface="+mn-lt"/>
              </a:endParaRPr>
            </a:p>
          </p:txBody>
        </p:sp>
        <p:sp>
          <p:nvSpPr>
            <p:cNvPr id="18" name="Ellipse 17"/>
            <p:cNvSpPr/>
            <p:nvPr/>
          </p:nvSpPr>
          <p:spPr>
            <a:xfrm>
              <a:off x="4133777" y="2961000"/>
              <a:ext cx="878182" cy="927360"/>
            </a:xfrm>
            <a:prstGeom prst="ellipse">
              <a:avLst/>
            </a:prstGeom>
            <a:noFill/>
            <a:ln w="12700">
              <a:solidFill>
                <a:srgbClr val="5D8EA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dirty="0" smtClean="0">
                  <a:solidFill>
                    <a:srgbClr val="5D8EA6"/>
                  </a:solidFill>
                </a:rPr>
                <a:t>Start </a:t>
              </a:r>
              <a:r>
                <a:rPr lang="de-DE" sz="1000" dirty="0" err="1" smtClean="0">
                  <a:solidFill>
                    <a:srgbClr val="5D8EA6"/>
                  </a:solidFill>
                </a:rPr>
                <a:t>white</a:t>
              </a:r>
              <a:r>
                <a:rPr lang="de-DE" sz="1000" dirty="0" smtClean="0">
                  <a:solidFill>
                    <a:srgbClr val="5D8EA6"/>
                  </a:solidFill>
                </a:rPr>
                <a:t> </a:t>
              </a:r>
              <a:r>
                <a:rPr lang="de-DE" sz="1000" dirty="0" err="1" smtClean="0">
                  <a:solidFill>
                    <a:srgbClr val="5D8EA6"/>
                  </a:solidFill>
                </a:rPr>
                <a:t>that</a:t>
              </a:r>
              <a:endParaRPr lang="de-DE" sz="1000" dirty="0">
                <a:solidFill>
                  <a:srgbClr val="5D8EA6"/>
                </a:solidFill>
              </a:endParaRPr>
            </a:p>
          </p:txBody>
        </p:sp>
        <p:sp>
          <p:nvSpPr>
            <p:cNvPr id="19" name="Textfeld 18"/>
            <p:cNvSpPr txBox="1"/>
            <p:nvPr/>
          </p:nvSpPr>
          <p:spPr>
            <a:xfrm>
              <a:off x="3744868" y="1656000"/>
              <a:ext cx="1656000" cy="1152000"/>
            </a:xfrm>
            <a:prstGeom prst="rect">
              <a:avLst/>
            </a:prstGeom>
            <a:noFill/>
            <a:ln w="6350">
              <a:noFill/>
            </a:ln>
          </p:spPr>
          <p:txBody>
            <a:bodyPr wrap="square" lIns="36000" tIns="36000" rIns="36000" bIns="36000" rtlCol="0">
              <a:noAutofit/>
            </a:bodyPr>
            <a:lstStyle/>
            <a:p>
              <a:pPr algn="ctr"/>
              <a:r>
                <a:rPr lang="de-DE" sz="1000" b="1" dirty="0" err="1" smtClean="0">
                  <a:solidFill>
                    <a:schemeClr val="bg1">
                      <a:lumMod val="65000"/>
                    </a:schemeClr>
                  </a:solidFill>
                  <a:latin typeface="+mn-lt"/>
                </a:rPr>
                <a:t>What</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are</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you</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doing</a:t>
              </a:r>
              <a:r>
                <a:rPr lang="de-DE" sz="1000" b="1" dirty="0" smtClean="0">
                  <a:solidFill>
                    <a:schemeClr val="bg1">
                      <a:lumMod val="65000"/>
                    </a:schemeClr>
                  </a:solidFill>
                  <a:latin typeface="+mn-lt"/>
                </a:rPr>
                <a:t>?</a:t>
              </a:r>
            </a:p>
            <a:p>
              <a:pPr algn="ctr"/>
              <a:endParaRPr lang="de-DE" sz="1000" b="1" dirty="0" smtClean="0">
                <a:solidFill>
                  <a:schemeClr val="bg1">
                    <a:lumMod val="65000"/>
                  </a:schemeClr>
                </a:solidFill>
                <a:latin typeface="+mn-lt"/>
              </a:endParaRPr>
            </a:p>
            <a:p>
              <a:pPr algn="ctr"/>
              <a:r>
                <a:rPr lang="de-DE" sz="1000" b="1" dirty="0" err="1" smtClean="0">
                  <a:solidFill>
                    <a:schemeClr val="bg1">
                      <a:lumMod val="65000"/>
                    </a:schemeClr>
                  </a:solidFill>
                  <a:latin typeface="+mn-lt"/>
                </a:rPr>
                <a:t>What</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are</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you</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promise</a:t>
              </a:r>
              <a:r>
                <a:rPr lang="de-DE" sz="1000" b="1" dirty="0" smtClean="0">
                  <a:solidFill>
                    <a:schemeClr val="bg1">
                      <a:lumMod val="65000"/>
                    </a:schemeClr>
                  </a:solidFill>
                  <a:latin typeface="+mn-lt"/>
                </a:rPr>
                <a:t>?</a:t>
              </a:r>
              <a:endParaRPr lang="de-DE" sz="1000" b="1" dirty="0">
                <a:solidFill>
                  <a:schemeClr val="bg1">
                    <a:lumMod val="65000"/>
                  </a:schemeClr>
                </a:solidFill>
                <a:latin typeface="+mn-lt"/>
              </a:endParaRPr>
            </a:p>
          </p:txBody>
        </p:sp>
        <p:sp>
          <p:nvSpPr>
            <p:cNvPr id="20" name="Textfeld 19"/>
            <p:cNvSpPr txBox="1"/>
            <p:nvPr/>
          </p:nvSpPr>
          <p:spPr>
            <a:xfrm>
              <a:off x="5400000" y="1656000"/>
              <a:ext cx="1656000" cy="828000"/>
            </a:xfrm>
            <a:prstGeom prst="rect">
              <a:avLst/>
            </a:prstGeom>
            <a:noFill/>
            <a:ln w="6350">
              <a:noFill/>
            </a:ln>
          </p:spPr>
          <p:txBody>
            <a:bodyPr wrap="square" lIns="36000" tIns="36000" rIns="36000" bIns="36000" rtlCol="0">
              <a:noAutofit/>
            </a:bodyPr>
            <a:lstStyle/>
            <a:p>
              <a:pPr algn="ctr"/>
              <a:r>
                <a:rPr lang="de-DE" sz="1000" b="1" dirty="0" err="1" smtClean="0">
                  <a:solidFill>
                    <a:schemeClr val="bg1">
                      <a:lumMod val="65000"/>
                    </a:schemeClr>
                  </a:solidFill>
                  <a:latin typeface="+mn-lt"/>
                </a:rPr>
                <a:t>How</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are</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you</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interactive</a:t>
              </a:r>
              <a:r>
                <a:rPr lang="de-DE" sz="1000" b="1" dirty="0" smtClean="0">
                  <a:solidFill>
                    <a:schemeClr val="bg1">
                      <a:lumMod val="65000"/>
                    </a:schemeClr>
                  </a:solidFill>
                  <a:latin typeface="+mn-lt"/>
                </a:rPr>
                <a:t>?</a:t>
              </a:r>
              <a:endParaRPr lang="de-DE" sz="1000" b="1" dirty="0">
                <a:solidFill>
                  <a:schemeClr val="bg1">
                    <a:lumMod val="65000"/>
                  </a:schemeClr>
                </a:solidFill>
                <a:latin typeface="+mn-lt"/>
              </a:endParaRPr>
            </a:p>
          </p:txBody>
        </p:sp>
        <p:sp>
          <p:nvSpPr>
            <p:cNvPr id="21" name="Textfeld 20"/>
            <p:cNvSpPr txBox="1"/>
            <p:nvPr/>
          </p:nvSpPr>
          <p:spPr>
            <a:xfrm>
              <a:off x="7056000" y="1656000"/>
              <a:ext cx="1656000" cy="1152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Who </a:t>
              </a:r>
              <a:r>
                <a:rPr lang="de-DE" sz="1000" b="1" dirty="0" err="1" smtClean="0">
                  <a:solidFill>
                    <a:schemeClr val="bg1">
                      <a:lumMod val="65000"/>
                    </a:schemeClr>
                  </a:solidFill>
                  <a:latin typeface="+mn-lt"/>
                </a:rPr>
                <a:t>are</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you</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helping</a:t>
              </a:r>
              <a:r>
                <a:rPr lang="de-DE" sz="1000" b="1" dirty="0" smtClean="0">
                  <a:solidFill>
                    <a:schemeClr val="bg1">
                      <a:lumMod val="65000"/>
                    </a:schemeClr>
                  </a:solidFill>
                  <a:latin typeface="+mn-lt"/>
                </a:rPr>
                <a:t>?</a:t>
              </a:r>
            </a:p>
            <a:p>
              <a:pPr algn="ctr"/>
              <a:endParaRPr lang="de-DE" sz="1000" b="1" dirty="0" smtClean="0">
                <a:solidFill>
                  <a:schemeClr val="bg1">
                    <a:lumMod val="65000"/>
                  </a:schemeClr>
                </a:solidFill>
                <a:latin typeface="+mn-lt"/>
              </a:endParaRPr>
            </a:p>
            <a:p>
              <a:pPr algn="ctr"/>
              <a:endParaRPr lang="de-DE" sz="1000" b="1" dirty="0" smtClean="0">
                <a:solidFill>
                  <a:schemeClr val="bg1">
                    <a:lumMod val="65000"/>
                  </a:schemeClr>
                </a:solidFill>
                <a:latin typeface="+mn-lt"/>
              </a:endParaRPr>
            </a:p>
            <a:p>
              <a:pPr algn="ctr"/>
              <a:r>
                <a:rPr lang="de-DE" sz="1000" b="1" dirty="0" err="1" smtClean="0">
                  <a:solidFill>
                    <a:schemeClr val="bg1">
                      <a:lumMod val="65000"/>
                    </a:schemeClr>
                  </a:solidFill>
                  <a:latin typeface="+mn-lt"/>
                </a:rPr>
                <a:t>Which</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kind</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of</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problem</a:t>
              </a:r>
              <a:r>
                <a:rPr lang="de-DE" sz="1000" b="1" dirty="0" smtClean="0">
                  <a:solidFill>
                    <a:schemeClr val="bg1">
                      <a:lumMod val="65000"/>
                    </a:schemeClr>
                  </a:solidFill>
                  <a:latin typeface="+mn-lt"/>
                </a:rPr>
                <a:t> do </a:t>
              </a:r>
              <a:r>
                <a:rPr lang="de-DE" sz="1000" b="1" dirty="0" err="1" smtClean="0">
                  <a:solidFill>
                    <a:schemeClr val="bg1">
                      <a:lumMod val="65000"/>
                    </a:schemeClr>
                  </a:solidFill>
                  <a:latin typeface="+mn-lt"/>
                </a:rPr>
                <a:t>they</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have</a:t>
              </a:r>
              <a:r>
                <a:rPr lang="de-DE" sz="1000" b="1" dirty="0" smtClean="0">
                  <a:solidFill>
                    <a:schemeClr val="bg1">
                      <a:lumMod val="65000"/>
                    </a:schemeClr>
                  </a:solidFill>
                  <a:latin typeface="+mn-lt"/>
                </a:rPr>
                <a:t>?</a:t>
              </a:r>
              <a:endParaRPr lang="de-DE" sz="1000" b="1" dirty="0">
                <a:solidFill>
                  <a:schemeClr val="bg1">
                    <a:lumMod val="65000"/>
                  </a:schemeClr>
                </a:solidFill>
                <a:latin typeface="+mn-lt"/>
              </a:endParaRPr>
            </a:p>
          </p:txBody>
        </p:sp>
        <p:sp>
          <p:nvSpPr>
            <p:cNvPr id="22" name="Textfeld 21"/>
            <p:cNvSpPr txBox="1"/>
            <p:nvPr/>
          </p:nvSpPr>
          <p:spPr>
            <a:xfrm>
              <a:off x="5400000" y="3240000"/>
              <a:ext cx="1656000" cy="828000"/>
            </a:xfrm>
            <a:prstGeom prst="rect">
              <a:avLst/>
            </a:prstGeom>
            <a:noFill/>
            <a:ln w="6350">
              <a:noFill/>
            </a:ln>
          </p:spPr>
          <p:txBody>
            <a:bodyPr wrap="square" lIns="36000" tIns="36000" rIns="36000" bIns="36000" rtlCol="0">
              <a:noAutofit/>
            </a:bodyPr>
            <a:lstStyle/>
            <a:p>
              <a:pPr algn="ctr"/>
              <a:r>
                <a:rPr lang="de-DE" sz="1000" b="1" dirty="0" err="1" smtClean="0">
                  <a:solidFill>
                    <a:schemeClr val="bg1">
                      <a:lumMod val="65000"/>
                    </a:schemeClr>
                  </a:solidFill>
                  <a:latin typeface="+mn-lt"/>
                </a:rPr>
                <a:t>How</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are</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you</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get</a:t>
              </a:r>
              <a:r>
                <a:rPr lang="de-DE" sz="1000" b="1" dirty="0" smtClean="0">
                  <a:solidFill>
                    <a:schemeClr val="bg1">
                      <a:lumMod val="65000"/>
                    </a:schemeClr>
                  </a:solidFill>
                  <a:latin typeface="+mn-lt"/>
                </a:rPr>
                <a:t> in </a:t>
              </a:r>
              <a:r>
                <a:rPr lang="de-DE" sz="1000" b="1" dirty="0" err="1" smtClean="0">
                  <a:solidFill>
                    <a:schemeClr val="bg1">
                      <a:lumMod val="65000"/>
                    </a:schemeClr>
                  </a:solidFill>
                  <a:latin typeface="+mn-lt"/>
                </a:rPr>
                <a:t>touch</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with</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customers</a:t>
              </a:r>
              <a:r>
                <a:rPr lang="de-DE" sz="1000" b="1" dirty="0" smtClean="0">
                  <a:solidFill>
                    <a:schemeClr val="bg1">
                      <a:lumMod val="65000"/>
                    </a:schemeClr>
                  </a:solidFill>
                  <a:latin typeface="+mn-lt"/>
                </a:rPr>
                <a:t>?</a:t>
              </a:r>
              <a:endParaRPr lang="de-DE" sz="1000" b="1" dirty="0">
                <a:solidFill>
                  <a:schemeClr val="bg1">
                    <a:lumMod val="65000"/>
                  </a:schemeClr>
                </a:solidFill>
                <a:latin typeface="+mn-lt"/>
              </a:endParaRPr>
            </a:p>
          </p:txBody>
        </p:sp>
        <p:sp>
          <p:nvSpPr>
            <p:cNvPr id="23" name="Textfeld 22"/>
            <p:cNvSpPr txBox="1"/>
            <p:nvPr/>
          </p:nvSpPr>
          <p:spPr>
            <a:xfrm>
              <a:off x="2088868" y="3240000"/>
              <a:ext cx="1656000" cy="828000"/>
            </a:xfrm>
            <a:prstGeom prst="rect">
              <a:avLst/>
            </a:prstGeom>
            <a:noFill/>
            <a:ln w="6350">
              <a:noFill/>
            </a:ln>
          </p:spPr>
          <p:txBody>
            <a:bodyPr wrap="square" lIns="36000" tIns="36000" rIns="36000" bIns="36000" rtlCol="0">
              <a:noAutofit/>
            </a:bodyPr>
            <a:lstStyle/>
            <a:p>
              <a:pPr algn="ctr"/>
              <a:r>
                <a:rPr lang="de-DE" sz="1000" b="1" dirty="0" err="1" smtClean="0">
                  <a:solidFill>
                    <a:schemeClr val="bg1">
                      <a:lumMod val="65000"/>
                    </a:schemeClr>
                  </a:solidFill>
                  <a:latin typeface="+mn-lt"/>
                </a:rPr>
                <a:t>What</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are</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you</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need</a:t>
              </a:r>
              <a:r>
                <a:rPr lang="de-DE" sz="1000" b="1" dirty="0" smtClean="0">
                  <a:solidFill>
                    <a:schemeClr val="bg1">
                      <a:lumMod val="65000"/>
                    </a:schemeClr>
                  </a:solidFill>
                  <a:latin typeface="+mn-lt"/>
                </a:rPr>
                <a:t>?</a:t>
              </a:r>
              <a:endParaRPr lang="de-DE" sz="1000" b="1" dirty="0">
                <a:solidFill>
                  <a:schemeClr val="bg1">
                    <a:lumMod val="65000"/>
                  </a:schemeClr>
                </a:solidFill>
                <a:latin typeface="+mn-lt"/>
              </a:endParaRPr>
            </a:p>
          </p:txBody>
        </p:sp>
        <p:sp>
          <p:nvSpPr>
            <p:cNvPr id="24" name="Textfeld 23"/>
            <p:cNvSpPr txBox="1"/>
            <p:nvPr/>
          </p:nvSpPr>
          <p:spPr>
            <a:xfrm>
              <a:off x="2088868" y="1656000"/>
              <a:ext cx="1656000" cy="828000"/>
            </a:xfrm>
            <a:prstGeom prst="rect">
              <a:avLst/>
            </a:prstGeom>
            <a:noFill/>
            <a:ln w="6350">
              <a:noFill/>
            </a:ln>
          </p:spPr>
          <p:txBody>
            <a:bodyPr wrap="square" lIns="36000" tIns="36000" rIns="36000" bIns="36000" rtlCol="0">
              <a:noAutofit/>
            </a:bodyPr>
            <a:lstStyle/>
            <a:p>
              <a:pPr algn="ctr"/>
              <a:r>
                <a:rPr lang="de-DE" sz="1000" b="1" dirty="0" err="1" smtClean="0">
                  <a:solidFill>
                    <a:schemeClr val="bg1">
                      <a:lumMod val="65000"/>
                    </a:schemeClr>
                  </a:solidFill>
                  <a:latin typeface="+mn-lt"/>
                </a:rPr>
                <a:t>How</a:t>
              </a:r>
              <a:r>
                <a:rPr lang="de-DE" sz="1000" b="1" dirty="0" smtClean="0">
                  <a:solidFill>
                    <a:schemeClr val="bg1">
                      <a:lumMod val="65000"/>
                    </a:schemeClr>
                  </a:solidFill>
                  <a:latin typeface="+mn-lt"/>
                </a:rPr>
                <a:t> do </a:t>
              </a:r>
              <a:r>
                <a:rPr lang="de-DE" sz="1000" b="1" dirty="0" err="1" smtClean="0">
                  <a:solidFill>
                    <a:schemeClr val="bg1">
                      <a:lumMod val="65000"/>
                    </a:schemeClr>
                  </a:solidFill>
                  <a:latin typeface="+mn-lt"/>
                </a:rPr>
                <a:t>you</a:t>
              </a:r>
              <a:r>
                <a:rPr lang="de-DE" sz="1000" b="1" dirty="0" smtClean="0">
                  <a:solidFill>
                    <a:schemeClr val="bg1">
                      <a:lumMod val="65000"/>
                    </a:schemeClr>
                  </a:solidFill>
                  <a:latin typeface="+mn-lt"/>
                </a:rPr>
                <a:t> do </a:t>
              </a:r>
              <a:r>
                <a:rPr lang="de-DE" sz="1000" b="1" dirty="0" err="1" smtClean="0">
                  <a:solidFill>
                    <a:schemeClr val="bg1">
                      <a:lumMod val="65000"/>
                    </a:schemeClr>
                  </a:solidFill>
                  <a:latin typeface="+mn-lt"/>
                </a:rPr>
                <a:t>that</a:t>
              </a:r>
              <a:r>
                <a:rPr lang="de-DE" sz="1000" b="1" dirty="0" smtClean="0">
                  <a:solidFill>
                    <a:schemeClr val="bg1">
                      <a:lumMod val="65000"/>
                    </a:schemeClr>
                  </a:solidFill>
                  <a:latin typeface="+mn-lt"/>
                </a:rPr>
                <a:t>?</a:t>
              </a:r>
              <a:endParaRPr lang="de-DE" sz="1000" b="1" dirty="0">
                <a:solidFill>
                  <a:schemeClr val="bg1">
                    <a:lumMod val="65000"/>
                  </a:schemeClr>
                </a:solidFill>
                <a:latin typeface="+mn-lt"/>
              </a:endParaRPr>
            </a:p>
          </p:txBody>
        </p:sp>
        <p:sp>
          <p:nvSpPr>
            <p:cNvPr id="25" name="Textfeld 24"/>
            <p:cNvSpPr txBox="1"/>
            <p:nvPr/>
          </p:nvSpPr>
          <p:spPr>
            <a:xfrm>
              <a:off x="432000" y="1656000"/>
              <a:ext cx="1656000" cy="828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Who </a:t>
              </a:r>
              <a:r>
                <a:rPr lang="de-DE" sz="1000" b="1" dirty="0" err="1" smtClean="0">
                  <a:solidFill>
                    <a:schemeClr val="bg1">
                      <a:lumMod val="65000"/>
                    </a:schemeClr>
                  </a:solidFill>
                  <a:latin typeface="+mn-lt"/>
                </a:rPr>
                <a:t>is</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helping</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us</a:t>
              </a:r>
              <a:r>
                <a:rPr lang="de-DE" sz="1000" b="1" dirty="0" smtClean="0">
                  <a:solidFill>
                    <a:schemeClr val="bg1">
                      <a:lumMod val="65000"/>
                    </a:schemeClr>
                  </a:solidFill>
                  <a:latin typeface="+mn-lt"/>
                </a:rPr>
                <a:t>?</a:t>
              </a:r>
              <a:endParaRPr lang="de-DE" sz="1000" b="1" dirty="0">
                <a:solidFill>
                  <a:schemeClr val="bg1">
                    <a:lumMod val="65000"/>
                  </a:schemeClr>
                </a:solidFill>
                <a:latin typeface="+mn-lt"/>
              </a:endParaRPr>
            </a:p>
          </p:txBody>
        </p:sp>
        <p:sp>
          <p:nvSpPr>
            <p:cNvPr id="26" name="Textfeld 25"/>
            <p:cNvSpPr txBox="1"/>
            <p:nvPr/>
          </p:nvSpPr>
          <p:spPr>
            <a:xfrm>
              <a:off x="432000" y="4896000"/>
              <a:ext cx="4140868" cy="828000"/>
            </a:xfrm>
            <a:prstGeom prst="rect">
              <a:avLst/>
            </a:prstGeom>
            <a:noFill/>
            <a:ln w="6350">
              <a:noFill/>
            </a:ln>
          </p:spPr>
          <p:txBody>
            <a:bodyPr wrap="square" lIns="36000" tIns="36000" rIns="36000" bIns="36000" rtlCol="0">
              <a:noAutofit/>
            </a:bodyPr>
            <a:lstStyle/>
            <a:p>
              <a:pPr algn="ctr"/>
              <a:r>
                <a:rPr lang="de-DE" sz="1000" b="1" dirty="0" err="1" smtClean="0">
                  <a:solidFill>
                    <a:schemeClr val="bg1">
                      <a:lumMod val="65000"/>
                    </a:schemeClr>
                  </a:solidFill>
                  <a:latin typeface="+mn-lt"/>
                </a:rPr>
                <a:t>What‘s</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the</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cost‘s</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for</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you</a:t>
              </a:r>
              <a:r>
                <a:rPr lang="de-DE" sz="1000" b="1" dirty="0" smtClean="0">
                  <a:solidFill>
                    <a:schemeClr val="bg1">
                      <a:lumMod val="65000"/>
                    </a:schemeClr>
                  </a:solidFill>
                  <a:latin typeface="+mn-lt"/>
                </a:rPr>
                <a:t>?</a:t>
              </a:r>
              <a:endParaRPr lang="de-DE" sz="1000" b="1" dirty="0">
                <a:solidFill>
                  <a:schemeClr val="bg1">
                    <a:lumMod val="65000"/>
                  </a:schemeClr>
                </a:solidFill>
                <a:latin typeface="+mn-lt"/>
              </a:endParaRPr>
            </a:p>
          </p:txBody>
        </p:sp>
        <p:sp>
          <p:nvSpPr>
            <p:cNvPr id="27" name="Textfeld 26"/>
            <p:cNvSpPr txBox="1"/>
            <p:nvPr/>
          </p:nvSpPr>
          <p:spPr>
            <a:xfrm>
              <a:off x="4571132" y="4896000"/>
              <a:ext cx="4140868" cy="828000"/>
            </a:xfrm>
            <a:prstGeom prst="rect">
              <a:avLst/>
            </a:prstGeom>
            <a:noFill/>
            <a:ln w="6350">
              <a:noFill/>
            </a:ln>
          </p:spPr>
          <p:txBody>
            <a:bodyPr wrap="square" lIns="36000" tIns="36000" rIns="36000" bIns="36000" rtlCol="0">
              <a:noAutofit/>
            </a:bodyPr>
            <a:lstStyle/>
            <a:p>
              <a:pPr algn="ctr"/>
              <a:r>
                <a:rPr lang="de-DE" sz="1000" b="1" dirty="0" err="1" smtClean="0">
                  <a:solidFill>
                    <a:schemeClr val="bg1">
                      <a:lumMod val="65000"/>
                    </a:schemeClr>
                  </a:solidFill>
                  <a:latin typeface="+mn-lt"/>
                </a:rPr>
                <a:t>Whats</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the</a:t>
              </a:r>
              <a:r>
                <a:rPr lang="de-DE" sz="1000" b="1" dirty="0" smtClean="0">
                  <a:solidFill>
                    <a:schemeClr val="bg1">
                      <a:lumMod val="65000"/>
                    </a:schemeClr>
                  </a:solidFill>
                  <a:latin typeface="+mn-lt"/>
                </a:rPr>
                <a:t> </a:t>
              </a:r>
              <a:r>
                <a:rPr lang="de-DE" sz="1000" b="1" dirty="0" err="1" smtClean="0">
                  <a:solidFill>
                    <a:schemeClr val="bg1">
                      <a:lumMod val="65000"/>
                    </a:schemeClr>
                  </a:solidFill>
                  <a:latin typeface="+mn-lt"/>
                </a:rPr>
                <a:t>profit</a:t>
              </a:r>
              <a:r>
                <a:rPr lang="de-DE" sz="1000" b="1" dirty="0" smtClean="0">
                  <a:solidFill>
                    <a:schemeClr val="bg1">
                      <a:lumMod val="65000"/>
                    </a:schemeClr>
                  </a:solidFill>
                  <a:latin typeface="+mn-lt"/>
                </a:rPr>
                <a:t>?</a:t>
              </a:r>
              <a:endParaRPr lang="de-DE" sz="1000" b="1" dirty="0">
                <a:solidFill>
                  <a:schemeClr val="bg1">
                    <a:lumMod val="65000"/>
                  </a:schemeClr>
                </a:solidFill>
                <a:latin typeface="+mn-lt"/>
              </a:endParaRPr>
            </a:p>
          </p:txBody>
        </p:sp>
      </p:grpSp>
      <p:sp>
        <p:nvSpPr>
          <p:cNvPr id="8" name="Textfeld 7">
            <a:hlinkClick r:id="rId3"/>
          </p:cNvPr>
          <p:cNvSpPr txBox="1"/>
          <p:nvPr/>
        </p:nvSpPr>
        <p:spPr>
          <a:xfrm>
            <a:off x="8424000" y="1008000"/>
            <a:ext cx="1836000" cy="468000"/>
          </a:xfrm>
          <a:prstGeom prst="rect">
            <a:avLst/>
          </a:prstGeom>
          <a:noFill/>
        </p:spPr>
        <p:txBody>
          <a:bodyPr wrap="square" lIns="0" tIns="0" rIns="0" bIns="0" rtlCol="0" anchor="t" anchorCtr="0">
            <a:noAutofit/>
          </a:bodyPr>
          <a:lstStyle/>
          <a:p>
            <a:pPr algn="ctr"/>
            <a:r>
              <a:rPr lang="de-DE" sz="2400" dirty="0" smtClean="0">
                <a:solidFill>
                  <a:schemeClr val="accent4"/>
                </a:solidFill>
                <a:latin typeface="+mn-lt"/>
                <a:hlinkClick r:id="rId3"/>
              </a:rPr>
              <a:t>Siehe Link</a:t>
            </a:r>
            <a:endParaRPr lang="de-DE" sz="2400" dirty="0">
              <a:solidFill>
                <a:schemeClr val="accent4"/>
              </a:solidFill>
              <a:latin typeface="+mn-lt"/>
            </a:endParaRPr>
          </a:p>
        </p:txBody>
      </p:sp>
    </p:spTree>
    <p:extLst>
      <p:ext uri="{BB962C8B-B14F-4D97-AF65-F5344CB8AC3E}">
        <p14:creationId xmlns:p14="http://schemas.microsoft.com/office/powerpoint/2010/main" val="8836454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sz="half" idx="14"/>
          </p:nvPr>
        </p:nvSpPr>
        <p:spPr/>
        <p:txBody>
          <a:bodyPr/>
          <a:lstStyle/>
          <a:p>
            <a:pPr>
              <a:defRPr/>
            </a:pPr>
            <a:r>
              <a:rPr lang="de-DE" smtClean="0"/>
              <a:t>Magdeburg | </a:t>
            </a:r>
            <a:fld id="{A98FF7D6-9AE3-45A0-B5FE-8B0DF5CE5937}" type="datetime1">
              <a:rPr lang="de-DE" smtClean="0"/>
              <a:t>05.07.2018</a:t>
            </a:fld>
            <a:endParaRPr lang="de-DE" dirty="0"/>
          </a:p>
        </p:txBody>
      </p:sp>
      <p:sp>
        <p:nvSpPr>
          <p:cNvPr id="8" name="Fußzeilenplatzhalter 7"/>
          <p:cNvSpPr>
            <a:spLocks noGrp="1"/>
          </p:cNvSpPr>
          <p:nvPr>
            <p:ph type="ftr" sz="quarter" idx="15"/>
          </p:nvPr>
        </p:nvSpPr>
        <p:spPr/>
        <p:txBody>
          <a:bodyPr/>
          <a:lstStyle/>
          <a:p>
            <a:pPr>
              <a:defRPr/>
            </a:pPr>
            <a:r>
              <a:rPr lang="de-DE" dirty="0" smtClean="0"/>
              <a:t>FINTECH </a:t>
            </a:r>
            <a:r>
              <a:rPr lang="de-DE" dirty="0" err="1" smtClean="0"/>
              <a:t>ego</a:t>
            </a:r>
            <a:r>
              <a:rPr lang="de-DE" dirty="0" smtClean="0"/>
              <a:t>.-INKUBATOR</a:t>
            </a:r>
            <a:endParaRPr lang="de-DE" dirty="0"/>
          </a:p>
        </p:txBody>
      </p:sp>
      <p:sp>
        <p:nvSpPr>
          <p:cNvPr id="3" name="Foliennummernplatzhalter 2"/>
          <p:cNvSpPr>
            <a:spLocks noGrp="1"/>
          </p:cNvSpPr>
          <p:nvPr>
            <p:ph type="sldNum" sz="quarter" idx="16"/>
          </p:nvPr>
        </p:nvSpPr>
        <p:spPr/>
        <p:txBody>
          <a:bodyPr/>
          <a:lstStyle/>
          <a:p>
            <a:pPr>
              <a:defRPr/>
            </a:pPr>
            <a:fld id="{65FDB2CE-DEDC-46F3-ADBE-B1DC1DB4F4EA}" type="slidenum">
              <a:rPr lang="de-DE" smtClean="0"/>
              <a:pPr>
                <a:defRPr/>
              </a:pPr>
              <a:t>9</a:t>
            </a:fld>
            <a:endParaRPr lang="de-DE" dirty="0"/>
          </a:p>
        </p:txBody>
      </p:sp>
      <p:sp>
        <p:nvSpPr>
          <p:cNvPr id="6" name="Titel 5"/>
          <p:cNvSpPr>
            <a:spLocks noGrp="1"/>
          </p:cNvSpPr>
          <p:nvPr>
            <p:ph type="title"/>
          </p:nvPr>
        </p:nvSpPr>
        <p:spPr/>
        <p:txBody>
          <a:bodyPr>
            <a:normAutofit/>
          </a:bodyPr>
          <a:lstStyle/>
          <a:p>
            <a:r>
              <a:rPr lang="de-DE" dirty="0" smtClean="0"/>
              <a:t>The </a:t>
            </a:r>
            <a:r>
              <a:rPr lang="de-DE" dirty="0" err="1" smtClean="0"/>
              <a:t>planning</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260591948"/>
              </p:ext>
            </p:extLst>
          </p:nvPr>
        </p:nvGraphicFramePr>
        <p:xfrm>
          <a:off x="575999" y="2705306"/>
          <a:ext cx="9504625" cy="2205120"/>
        </p:xfrm>
        <a:graphic>
          <a:graphicData uri="http://schemas.openxmlformats.org/drawingml/2006/table">
            <a:tbl>
              <a:tblPr firstRow="1" bandRow="1">
                <a:tableStyleId>{F5AB1C69-6EDB-4FF4-983F-18BD219EF322}</a:tableStyleId>
              </a:tblPr>
              <a:tblGrid>
                <a:gridCol w="1439283">
                  <a:extLst>
                    <a:ext uri="{9D8B030D-6E8A-4147-A177-3AD203B41FA5}">
                      <a16:colId xmlns="" xmlns:a16="http://schemas.microsoft.com/office/drawing/2014/main" val="2466073550"/>
                    </a:ext>
                  </a:extLst>
                </a:gridCol>
                <a:gridCol w="6624736">
                  <a:extLst>
                    <a:ext uri="{9D8B030D-6E8A-4147-A177-3AD203B41FA5}">
                      <a16:colId xmlns="" xmlns:a16="http://schemas.microsoft.com/office/drawing/2014/main" val="1997839845"/>
                    </a:ext>
                  </a:extLst>
                </a:gridCol>
                <a:gridCol w="1440606">
                  <a:extLst>
                    <a:ext uri="{9D8B030D-6E8A-4147-A177-3AD203B41FA5}">
                      <a16:colId xmlns="" xmlns:a16="http://schemas.microsoft.com/office/drawing/2014/main" val="3121070443"/>
                    </a:ext>
                  </a:extLst>
                </a:gridCol>
              </a:tblGrid>
              <a:tr h="371675">
                <a:tc>
                  <a:txBody>
                    <a:bodyPr/>
                    <a:lstStyle/>
                    <a:p>
                      <a:pPr algn="ctr"/>
                      <a:r>
                        <a:rPr lang="de-DE" sz="1600" dirty="0" smtClean="0"/>
                        <a:t>Milestone</a:t>
                      </a:r>
                      <a:endParaRPr lang="de-DE" sz="1600" dirty="0"/>
                    </a:p>
                  </a:txBody>
                  <a:tcPr marL="108000" marR="108000" marT="108000" marB="108000" anchor="ctr"/>
                </a:tc>
                <a:tc>
                  <a:txBody>
                    <a:bodyPr/>
                    <a:lstStyle/>
                    <a:p>
                      <a:pPr algn="ctr"/>
                      <a:r>
                        <a:rPr lang="de-DE" sz="1600" dirty="0" err="1" smtClean="0"/>
                        <a:t>Describtion</a:t>
                      </a:r>
                      <a:r>
                        <a:rPr lang="de-DE" sz="1600" dirty="0" smtClean="0"/>
                        <a:t> </a:t>
                      </a:r>
                      <a:endParaRPr lang="de-DE" sz="1600" dirty="0"/>
                    </a:p>
                  </a:txBody>
                  <a:tcPr marL="108000" marR="108000" marT="108000" marB="108000" anchor="ctr"/>
                </a:tc>
                <a:tc>
                  <a:txBody>
                    <a:bodyPr/>
                    <a:lstStyle/>
                    <a:p>
                      <a:pPr algn="ctr"/>
                      <a:r>
                        <a:rPr lang="de-DE" sz="1600" dirty="0" smtClean="0"/>
                        <a:t>Date</a:t>
                      </a:r>
                      <a:endParaRPr lang="de-DE" sz="1600" dirty="0"/>
                    </a:p>
                  </a:txBody>
                  <a:tcPr marL="108000" marR="108000" marT="108000" marB="108000" anchor="ctr"/>
                </a:tc>
                <a:extLst>
                  <a:ext uri="{0D108BD9-81ED-4DB2-BD59-A6C34878D82A}">
                    <a16:rowId xmlns="" xmlns:a16="http://schemas.microsoft.com/office/drawing/2014/main" val="2644763372"/>
                  </a:ext>
                </a:extLst>
              </a:tr>
              <a:tr h="371675">
                <a:tc>
                  <a:txBody>
                    <a:bodyPr/>
                    <a:lstStyle/>
                    <a:p>
                      <a:pPr algn="ctr" defTabSz="360363"/>
                      <a:r>
                        <a:rPr lang="de-DE" sz="2400" dirty="0" smtClean="0"/>
                        <a:t>I</a:t>
                      </a:r>
                      <a:endParaRPr lang="de-DE" sz="2400" dirty="0"/>
                    </a:p>
                  </a:txBody>
                  <a:tcPr marL="108000" marR="108000" marT="108000" marB="108000" anchor="ctr"/>
                </a:tc>
                <a:tc>
                  <a:txBody>
                    <a:bodyPr/>
                    <a:lstStyle/>
                    <a:p>
                      <a:pPr algn="ctr"/>
                      <a:r>
                        <a:rPr lang="de-DE" sz="2400" dirty="0" smtClean="0"/>
                        <a:t>Customer </a:t>
                      </a:r>
                      <a:r>
                        <a:rPr lang="de-DE" sz="2400" dirty="0" err="1" smtClean="0"/>
                        <a:t>analyse</a:t>
                      </a:r>
                      <a:r>
                        <a:rPr lang="de-DE" sz="2400" dirty="0" smtClean="0"/>
                        <a:t>. </a:t>
                      </a:r>
                      <a:endParaRPr lang="de-DE" sz="2400" dirty="0"/>
                    </a:p>
                  </a:txBody>
                  <a:tcPr marL="108000" marR="108000" marT="108000" marB="108000" anchor="ctr"/>
                </a:tc>
                <a:tc>
                  <a:txBody>
                    <a:bodyPr/>
                    <a:lstStyle/>
                    <a:p>
                      <a:pPr algn="ctr"/>
                      <a:r>
                        <a:rPr lang="de-DE" sz="2400" dirty="0" smtClean="0"/>
                        <a:t>17.04.17</a:t>
                      </a:r>
                      <a:endParaRPr lang="de-DE" sz="2400" dirty="0"/>
                    </a:p>
                  </a:txBody>
                  <a:tcPr marL="108000" marR="108000" marT="108000" marB="108000" anchor="ctr"/>
                </a:tc>
                <a:extLst>
                  <a:ext uri="{0D108BD9-81ED-4DB2-BD59-A6C34878D82A}">
                    <a16:rowId xmlns="" xmlns:a16="http://schemas.microsoft.com/office/drawing/2014/main" val="2075506437"/>
                  </a:ext>
                </a:extLst>
              </a:tr>
              <a:tr h="371675">
                <a:tc>
                  <a:txBody>
                    <a:bodyPr/>
                    <a:lstStyle/>
                    <a:p>
                      <a:pPr algn="ctr" defTabSz="360363"/>
                      <a:r>
                        <a:rPr lang="de-DE" sz="2400" dirty="0" smtClean="0"/>
                        <a:t>II</a:t>
                      </a:r>
                      <a:endParaRPr lang="de-DE" sz="2400" dirty="0"/>
                    </a:p>
                  </a:txBody>
                  <a:tcPr marL="108000" marR="108000" marT="108000" marB="108000" anchor="ctr"/>
                </a:tc>
                <a:tc>
                  <a:txBody>
                    <a:bodyPr/>
                    <a:lstStyle/>
                    <a:p>
                      <a:pPr marL="0" marR="0" indent="0" algn="ctr" defTabSz="910303" rtl="0" eaLnBrk="1" fontAlgn="auto" latinLnBrk="0" hangingPunct="1">
                        <a:lnSpc>
                          <a:spcPct val="100000"/>
                        </a:lnSpc>
                        <a:spcBef>
                          <a:spcPts val="0"/>
                        </a:spcBef>
                        <a:spcAft>
                          <a:spcPts val="0"/>
                        </a:spcAft>
                        <a:buClrTx/>
                        <a:buSzTx/>
                        <a:buFontTx/>
                        <a:buNone/>
                        <a:tabLst/>
                        <a:defRPr/>
                      </a:pPr>
                      <a:r>
                        <a:rPr lang="de-DE" sz="2400" dirty="0" smtClean="0"/>
                        <a:t>Tool-/</a:t>
                      </a:r>
                      <a:r>
                        <a:rPr lang="de-DE" sz="2400" dirty="0" err="1" smtClean="0"/>
                        <a:t>Product-Developement</a:t>
                      </a:r>
                      <a:endParaRPr lang="de-DE" sz="2400" dirty="0" smtClean="0"/>
                    </a:p>
                  </a:txBody>
                  <a:tcPr marL="108000" marR="108000" marT="108000" marB="108000" anchor="ctr"/>
                </a:tc>
                <a:tc>
                  <a:txBody>
                    <a:bodyPr/>
                    <a:lstStyle/>
                    <a:p>
                      <a:pPr algn="ctr"/>
                      <a:r>
                        <a:rPr lang="de-DE" sz="2400" dirty="0" smtClean="0"/>
                        <a:t>22.05.17</a:t>
                      </a:r>
                    </a:p>
                  </a:txBody>
                  <a:tcPr marL="108000" marR="108000" marT="108000" marB="108000" anchor="ctr"/>
                </a:tc>
                <a:extLst>
                  <a:ext uri="{0D108BD9-81ED-4DB2-BD59-A6C34878D82A}">
                    <a16:rowId xmlns="" xmlns:a16="http://schemas.microsoft.com/office/drawing/2014/main" val="3836043066"/>
                  </a:ext>
                </a:extLst>
              </a:tr>
              <a:tr h="371675">
                <a:tc>
                  <a:txBody>
                    <a:bodyPr/>
                    <a:lstStyle/>
                    <a:p>
                      <a:pPr algn="ctr" defTabSz="360363"/>
                      <a:r>
                        <a:rPr lang="de-DE" sz="2400" dirty="0" smtClean="0"/>
                        <a:t>III</a:t>
                      </a:r>
                      <a:endParaRPr lang="de-DE" sz="2400" dirty="0"/>
                    </a:p>
                  </a:txBody>
                  <a:tcPr marL="108000" marR="108000" marT="108000" marB="108000" anchor="ctr"/>
                </a:tc>
                <a:tc>
                  <a:txBody>
                    <a:bodyPr/>
                    <a:lstStyle/>
                    <a:p>
                      <a:pPr marL="0" marR="0" indent="0" algn="ctr" defTabSz="910303" rtl="0" eaLnBrk="1" fontAlgn="auto" latinLnBrk="0" hangingPunct="1">
                        <a:lnSpc>
                          <a:spcPct val="100000"/>
                        </a:lnSpc>
                        <a:spcBef>
                          <a:spcPts val="0"/>
                        </a:spcBef>
                        <a:spcAft>
                          <a:spcPts val="0"/>
                        </a:spcAft>
                        <a:buClrTx/>
                        <a:buSzTx/>
                        <a:buFontTx/>
                        <a:buNone/>
                        <a:tabLst/>
                        <a:defRPr/>
                      </a:pPr>
                      <a:r>
                        <a:rPr lang="de-DE" sz="2400" dirty="0" smtClean="0"/>
                        <a:t>Prototype </a:t>
                      </a:r>
                      <a:r>
                        <a:rPr lang="de-DE" sz="2400" dirty="0" err="1" smtClean="0"/>
                        <a:t>and</a:t>
                      </a:r>
                      <a:r>
                        <a:rPr lang="de-DE" sz="2400" baseline="0" dirty="0" smtClean="0"/>
                        <a:t> </a:t>
                      </a:r>
                      <a:r>
                        <a:rPr lang="de-DE" sz="2400" baseline="0" dirty="0" err="1" smtClean="0"/>
                        <a:t>Testing</a:t>
                      </a:r>
                      <a:r>
                        <a:rPr lang="de-DE" sz="2400" baseline="0" dirty="0" smtClean="0"/>
                        <a:t>.</a:t>
                      </a:r>
                      <a:endParaRPr lang="de-DE" sz="2400" dirty="0" smtClean="0"/>
                    </a:p>
                  </a:txBody>
                  <a:tcPr marL="108000" marR="108000" marT="108000" marB="108000" anchor="ctr"/>
                </a:tc>
                <a:tc>
                  <a:txBody>
                    <a:bodyPr/>
                    <a:lstStyle/>
                    <a:p>
                      <a:pPr algn="ctr"/>
                      <a:r>
                        <a:rPr lang="de-DE" sz="2400" dirty="0" smtClean="0"/>
                        <a:t>18.08.17</a:t>
                      </a:r>
                      <a:endParaRPr lang="de-DE" sz="2400" dirty="0"/>
                    </a:p>
                  </a:txBody>
                  <a:tcPr marL="108000" marR="108000" marT="108000" marB="108000" anchor="ctr"/>
                </a:tc>
                <a:extLst>
                  <a:ext uri="{0D108BD9-81ED-4DB2-BD59-A6C34878D82A}">
                    <a16:rowId xmlns="" xmlns:a16="http://schemas.microsoft.com/office/drawing/2014/main" val="4249187090"/>
                  </a:ext>
                </a:extLst>
              </a:tr>
            </a:tbl>
          </a:graphicData>
        </a:graphic>
      </p:graphicFrame>
    </p:spTree>
    <p:extLst>
      <p:ext uri="{BB962C8B-B14F-4D97-AF65-F5344CB8AC3E}">
        <p14:creationId xmlns:p14="http://schemas.microsoft.com/office/powerpoint/2010/main" val="391632695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9"/>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8bqfUB7110Co72679lxLS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AeKB2ufAH0m7gTwTmgn88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Y91ZFroYOEmJeK9PXKY5_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PWbOD5PeHUGiPiY2MACAw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C_ZmcvnJGke17YpfE2e.f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dD3U_4bN10OjMunSorMm.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gyEgKspF60SAbO_BQU_BB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Inkubator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Musterseite">
      <a:majorFont>
        <a:latin typeface="Lucida Grande"/>
        <a:ea typeface="ヒラギノ角ゴ Pro W3"/>
        <a:cs typeface="ヒラギノ角ゴ Pro W3"/>
      </a:majorFont>
      <a:minorFont>
        <a:latin typeface="Lucida Sans"/>
        <a:ea typeface="ヒラギノ角ゴ Pro W3"/>
        <a:cs typeface="ヒラギノ角ゴ Pro W3"/>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234</Words>
  <Application>Microsoft Office PowerPoint</Application>
  <PresentationFormat>Benutzerdefiniert</PresentationFormat>
  <Paragraphs>79</Paragraphs>
  <Slides>10</Slides>
  <Notes>3</Notes>
  <HiddenSlides>0</HiddenSlides>
  <MMClips>0</MMClips>
  <ScaleCrop>false</ScaleCrop>
  <HeadingPairs>
    <vt:vector size="8" baseType="variant">
      <vt:variant>
        <vt:lpstr>Verwendete Schriftarten</vt:lpstr>
      </vt:variant>
      <vt:variant>
        <vt:i4>11</vt:i4>
      </vt:variant>
      <vt:variant>
        <vt:lpstr>Design</vt:lpstr>
      </vt:variant>
      <vt:variant>
        <vt:i4>1</vt:i4>
      </vt:variant>
      <vt:variant>
        <vt:lpstr>Eingebettete OLE-Server</vt:lpstr>
      </vt:variant>
      <vt:variant>
        <vt:i4>1</vt:i4>
      </vt:variant>
      <vt:variant>
        <vt:lpstr>Folientitel</vt:lpstr>
      </vt:variant>
      <vt:variant>
        <vt:i4>10</vt:i4>
      </vt:variant>
    </vt:vector>
  </HeadingPairs>
  <TitlesOfParts>
    <vt:vector size="23" baseType="lpstr">
      <vt:lpstr>MS PGothic</vt:lpstr>
      <vt:lpstr>MS PGothic</vt:lpstr>
      <vt:lpstr>Arial</vt:lpstr>
      <vt:lpstr>Lucida Grande</vt:lpstr>
      <vt:lpstr>Lucida Grande CY</vt:lpstr>
      <vt:lpstr>Lucida Sans</vt:lpstr>
      <vt:lpstr>Lucida Sans Unicode</vt:lpstr>
      <vt:lpstr>Times New Roman</vt:lpstr>
      <vt:lpstr>Univers Condensed</vt:lpstr>
      <vt:lpstr>Wingdings</vt:lpstr>
      <vt:lpstr>ヒラギノ角ゴ Pro W3</vt:lpstr>
      <vt:lpstr>Inkubatorlayout</vt:lpstr>
      <vt:lpstr>think-cell Slide</vt:lpstr>
      <vt:lpstr>PowerPoint-Präsentation</vt:lpstr>
      <vt:lpstr>The project-team</vt:lpstr>
      <vt:lpstr>The idea</vt:lpstr>
      <vt:lpstr>The idea</vt:lpstr>
      <vt:lpstr>The problem</vt:lpstr>
      <vt:lpstr>The user</vt:lpstr>
      <vt:lpstr>The implementation</vt:lpstr>
      <vt:lpstr>The businessplan (optional)</vt:lpstr>
      <vt:lpstr>The planning</vt:lpstr>
      <vt:lpstr>The documentation</vt:lpstr>
    </vt:vector>
  </TitlesOfParts>
  <Company>O.v.G.UNI Magdeburg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FabLab ego.-Inkubator - Projektvorstellung</dc:title>
  <dc:creator>bjoern.rompe@ovgu.de</dc:creator>
  <cp:lastModifiedBy>fhentschel</cp:lastModifiedBy>
  <cp:revision>1244</cp:revision>
  <cp:lastPrinted>2017-10-25T13:12:14Z</cp:lastPrinted>
  <dcterms:created xsi:type="dcterms:W3CDTF">2009-11-24T09:38:20Z</dcterms:created>
  <dcterms:modified xsi:type="dcterms:W3CDTF">2018-07-05T06:34:03Z</dcterms:modified>
</cp:coreProperties>
</file>