
<file path=[Content_Types].xml><?xml version="1.0" encoding="utf-8"?>
<Types xmlns="http://schemas.openxmlformats.org/package/2006/content-types">
  <Default Extension="bin" ContentType="application/vnd.openxmlformats-officedocument.oleObject"/>
  <Default Extension="png" ContentType="image/pn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94" r:id="rId1"/>
  </p:sldMasterIdLst>
  <p:notesMasterIdLst>
    <p:notesMasterId r:id="rId12"/>
  </p:notesMasterIdLst>
  <p:handoutMasterIdLst>
    <p:handoutMasterId r:id="rId13"/>
  </p:handoutMasterIdLst>
  <p:sldIdLst>
    <p:sldId id="256" r:id="rId2"/>
    <p:sldId id="262" r:id="rId3"/>
    <p:sldId id="276" r:id="rId4"/>
    <p:sldId id="277" r:id="rId5"/>
    <p:sldId id="266" r:id="rId6"/>
    <p:sldId id="268" r:id="rId7"/>
    <p:sldId id="263" r:id="rId8"/>
    <p:sldId id="275" r:id="rId9"/>
    <p:sldId id="272" r:id="rId10"/>
    <p:sldId id="278" r:id="rId11"/>
  </p:sldIdLst>
  <p:sldSz cx="10655300" cy="7559675"/>
  <p:notesSz cx="9734550" cy="6858000"/>
  <p:custDataLst>
    <p:tags r:id="rId14"/>
  </p:custDataLst>
  <p:defaultTextStyle>
    <a:defPPr>
      <a:defRPr lang="de-DE"/>
    </a:defPPr>
    <a:lvl1pPr algn="l" rtl="0" fontAlgn="base">
      <a:spcBef>
        <a:spcPct val="0"/>
      </a:spcBef>
      <a:spcAft>
        <a:spcPct val="0"/>
      </a:spcAft>
      <a:defRPr kern="1200">
        <a:solidFill>
          <a:schemeClr val="tx1"/>
        </a:solidFill>
        <a:latin typeface="Arial" pitchFamily="34" charset="0"/>
        <a:ea typeface="ヒラギノ角ゴ Pro W3"/>
        <a:cs typeface="ヒラギノ角ゴ Pro W3"/>
      </a:defRPr>
    </a:lvl1pPr>
    <a:lvl2pPr marL="454210"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2pPr>
    <a:lvl3pPr marL="909998"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3pPr>
    <a:lvl4pPr marL="1365792"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4pPr>
    <a:lvl5pPr marL="1821585" indent="1585" algn="l" rtl="0" fontAlgn="base">
      <a:spcBef>
        <a:spcPct val="0"/>
      </a:spcBef>
      <a:spcAft>
        <a:spcPct val="0"/>
      </a:spcAft>
      <a:defRPr kern="1200">
        <a:solidFill>
          <a:schemeClr val="tx1"/>
        </a:solidFill>
        <a:latin typeface="Arial" pitchFamily="34" charset="0"/>
        <a:ea typeface="ヒラギノ角ゴ Pro W3"/>
        <a:cs typeface="ヒラギノ角ゴ Pro W3"/>
      </a:defRPr>
    </a:lvl5pPr>
    <a:lvl6pPr marL="2278959" algn="l" defTabSz="911582" rtl="0" eaLnBrk="1" latinLnBrk="0" hangingPunct="1">
      <a:defRPr kern="1200">
        <a:solidFill>
          <a:schemeClr val="tx1"/>
        </a:solidFill>
        <a:latin typeface="Arial" pitchFamily="34" charset="0"/>
        <a:ea typeface="ヒラギノ角ゴ Pro W3"/>
        <a:cs typeface="ヒラギノ角ゴ Pro W3"/>
      </a:defRPr>
    </a:lvl6pPr>
    <a:lvl7pPr marL="2734752" algn="l" defTabSz="911582" rtl="0" eaLnBrk="1" latinLnBrk="0" hangingPunct="1">
      <a:defRPr kern="1200">
        <a:solidFill>
          <a:schemeClr val="tx1"/>
        </a:solidFill>
        <a:latin typeface="Arial" pitchFamily="34" charset="0"/>
        <a:ea typeface="ヒラギノ角ゴ Pro W3"/>
        <a:cs typeface="ヒラギノ角ゴ Pro W3"/>
      </a:defRPr>
    </a:lvl7pPr>
    <a:lvl8pPr marL="3190542" algn="l" defTabSz="911582" rtl="0" eaLnBrk="1" latinLnBrk="0" hangingPunct="1">
      <a:defRPr kern="1200">
        <a:solidFill>
          <a:schemeClr val="tx1"/>
        </a:solidFill>
        <a:latin typeface="Arial" pitchFamily="34" charset="0"/>
        <a:ea typeface="ヒラギノ角ゴ Pro W3"/>
        <a:cs typeface="ヒラギノ角ゴ Pro W3"/>
      </a:defRPr>
    </a:lvl8pPr>
    <a:lvl9pPr marL="3646333" algn="l" defTabSz="911582" rtl="0" eaLnBrk="1" latinLnBrk="0" hangingPunct="1">
      <a:defRPr kern="1200">
        <a:solidFill>
          <a:schemeClr val="tx1"/>
        </a:solidFill>
        <a:latin typeface="Arial" pitchFamily="34" charset="0"/>
        <a:ea typeface="ヒラギノ角ゴ Pro W3"/>
        <a:cs typeface="ヒラギノ角ゴ Pro W3"/>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15:guide id="1" orient="horz" pos="3066">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mpe, Björn" initials="RB"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8EA6"/>
    <a:srgbClr val="009EE3"/>
    <a:srgbClr val="DDDDDD"/>
    <a:srgbClr val="7F7F7F"/>
    <a:srgbClr val="FFCC00"/>
    <a:srgbClr val="4D4D4D"/>
    <a:srgbClr val="3366CC"/>
    <a:srgbClr val="9966FF"/>
    <a:srgbClr val="00006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00" autoAdjust="0"/>
    <p:restoredTop sz="91474" autoAdjust="0"/>
  </p:normalViewPr>
  <p:slideViewPr>
    <p:cSldViewPr snapToObjects="1" showGuides="1">
      <p:cViewPr>
        <p:scale>
          <a:sx n="125" d="100"/>
          <a:sy n="125" d="100"/>
        </p:scale>
        <p:origin x="-762" y="-72"/>
      </p:cViewPr>
      <p:guideLst>
        <p:guide orient="horz" pos="2381"/>
        <p:guide pos="3356"/>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80" d="100"/>
          <a:sy n="80" d="100"/>
        </p:scale>
        <p:origin x="-3942" y="-96"/>
      </p:cViewPr>
      <p:guideLst>
        <p:guide orient="horz" pos="2160"/>
        <p:guide pos="306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NULL"/></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12.vml.rels><?xml version="1.0" encoding="UTF-8" standalone="yes"?>
<Relationships xmlns="http://schemas.openxmlformats.org/package/2006/relationships"><Relationship Id="rId1" Type="http://schemas.openxmlformats.org/officeDocument/2006/relationships/image" Target="NULL"/></Relationships>
</file>

<file path=ppt/drawings/_rels/vmlDrawing13.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bwMode="auto">
          <a:xfrm>
            <a:off x="0" y="0"/>
            <a:ext cx="4218305" cy="3422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1" name="Rectangle 3"/>
          <p:cNvSpPr>
            <a:spLocks noGrp="1" noChangeArrowheads="1"/>
          </p:cNvSpPr>
          <p:nvPr>
            <p:ph type="dt" sz="quarter" idx="1"/>
          </p:nvPr>
        </p:nvSpPr>
        <p:spPr bwMode="auto">
          <a:xfrm>
            <a:off x="5513992" y="0"/>
            <a:ext cx="4218305" cy="3422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endParaRPr lang="de-DE"/>
          </a:p>
        </p:txBody>
      </p:sp>
      <p:sp>
        <p:nvSpPr>
          <p:cNvPr id="124932" name="Rectangle 4"/>
          <p:cNvSpPr>
            <a:spLocks noGrp="1" noChangeArrowheads="1"/>
          </p:cNvSpPr>
          <p:nvPr>
            <p:ph type="ftr" sz="quarter" idx="2"/>
          </p:nvPr>
        </p:nvSpPr>
        <p:spPr bwMode="auto">
          <a:xfrm>
            <a:off x="0" y="6514653"/>
            <a:ext cx="4218305" cy="3422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pitchFamily="18" charset="0"/>
                <a:ea typeface="MS PGothic" pitchFamily="34" charset="-128"/>
                <a:cs typeface="+mn-cs"/>
              </a:defRPr>
            </a:lvl1pPr>
          </a:lstStyle>
          <a:p>
            <a:pPr>
              <a:defRPr/>
            </a:pPr>
            <a:endParaRPr lang="de-DE"/>
          </a:p>
        </p:txBody>
      </p:sp>
      <p:sp>
        <p:nvSpPr>
          <p:cNvPr id="124933" name="Rectangle 5"/>
          <p:cNvSpPr>
            <a:spLocks noGrp="1" noChangeArrowheads="1"/>
          </p:cNvSpPr>
          <p:nvPr>
            <p:ph type="sldNum" sz="quarter" idx="3"/>
          </p:nvPr>
        </p:nvSpPr>
        <p:spPr bwMode="auto">
          <a:xfrm>
            <a:off x="5513992" y="6514653"/>
            <a:ext cx="4218305" cy="3422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pitchFamily="18" charset="0"/>
                <a:ea typeface="MS PGothic" pitchFamily="34" charset="-128"/>
                <a:cs typeface="+mn-cs"/>
              </a:defRPr>
            </a:lvl1pPr>
          </a:lstStyle>
          <a:p>
            <a:pPr>
              <a:defRPr/>
            </a:pPr>
            <a:fld id="{7E44BB0E-86B7-4906-988F-C55E6C6B7A25}" type="slidenum">
              <a:rPr lang="de-DE"/>
              <a:pPr>
                <a:defRPr/>
              </a:pPr>
              <a:t>‹Nr.›</a:t>
            </a:fld>
            <a:endParaRPr lang="de-DE"/>
          </a:p>
        </p:txBody>
      </p:sp>
    </p:spTree>
    <p:extLst>
      <p:ext uri="{BB962C8B-B14F-4D97-AF65-F5344CB8AC3E}">
        <p14:creationId xmlns:p14="http://schemas.microsoft.com/office/powerpoint/2010/main" val="3325285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4218305" cy="3422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5" name="Rectangle 3"/>
          <p:cNvSpPr>
            <a:spLocks noGrp="1" noChangeArrowheads="1"/>
          </p:cNvSpPr>
          <p:nvPr>
            <p:ph type="dt" idx="1"/>
          </p:nvPr>
        </p:nvSpPr>
        <p:spPr bwMode="auto">
          <a:xfrm>
            <a:off x="5516245" y="0"/>
            <a:ext cx="4218305" cy="34222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endParaRPr lang="de-DE"/>
          </a:p>
        </p:txBody>
      </p:sp>
      <p:sp>
        <p:nvSpPr>
          <p:cNvPr id="38916" name="Rectangle 4"/>
          <p:cNvSpPr>
            <a:spLocks noGrp="1" noRot="1" noChangeAspect="1" noChangeArrowheads="1" noTextEdit="1"/>
          </p:cNvSpPr>
          <p:nvPr>
            <p:ph type="sldImg" idx="2"/>
          </p:nvPr>
        </p:nvSpPr>
        <p:spPr bwMode="auto">
          <a:xfrm>
            <a:off x="3055938" y="514350"/>
            <a:ext cx="3624262" cy="2571750"/>
          </a:xfrm>
          <a:prstGeom prst="rect">
            <a:avLst/>
          </a:prstGeom>
          <a:noFill/>
          <a:ln w="9525">
            <a:solidFill>
              <a:srgbClr val="000000"/>
            </a:solidFill>
            <a:miter lim="800000"/>
            <a:headEnd/>
            <a:tailEnd/>
          </a:ln>
        </p:spPr>
      </p:sp>
      <p:sp>
        <p:nvSpPr>
          <p:cNvPr id="28678" name="Rectangle 6"/>
          <p:cNvSpPr>
            <a:spLocks noGrp="1" noChangeArrowheads="1"/>
          </p:cNvSpPr>
          <p:nvPr>
            <p:ph type="ftr" sz="quarter" idx="4"/>
          </p:nvPr>
        </p:nvSpPr>
        <p:spPr bwMode="auto">
          <a:xfrm>
            <a:off x="0" y="6515771"/>
            <a:ext cx="4218305" cy="3422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Univers Condensed" pitchFamily="34" charset="0"/>
                <a:ea typeface="MS PGothic" pitchFamily="34" charset="-128"/>
                <a:cs typeface="+mn-cs"/>
              </a:defRPr>
            </a:lvl1pPr>
          </a:lstStyle>
          <a:p>
            <a:pPr>
              <a:defRPr/>
            </a:pPr>
            <a:endParaRPr lang="de-DE"/>
          </a:p>
        </p:txBody>
      </p:sp>
      <p:sp>
        <p:nvSpPr>
          <p:cNvPr id="28679" name="Rectangle 7"/>
          <p:cNvSpPr>
            <a:spLocks noGrp="1" noChangeArrowheads="1"/>
          </p:cNvSpPr>
          <p:nvPr>
            <p:ph type="sldNum" sz="quarter" idx="5"/>
          </p:nvPr>
        </p:nvSpPr>
        <p:spPr bwMode="auto">
          <a:xfrm>
            <a:off x="5516245" y="6515771"/>
            <a:ext cx="4218305" cy="34222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Univers Condensed" pitchFamily="34" charset="0"/>
                <a:ea typeface="MS PGothic" pitchFamily="34" charset="-128"/>
                <a:cs typeface="+mn-cs"/>
              </a:defRPr>
            </a:lvl1pPr>
          </a:lstStyle>
          <a:p>
            <a:pPr>
              <a:defRPr/>
            </a:pPr>
            <a:fld id="{93ABF2E3-1DB5-48F7-B84F-790E034851CD}" type="slidenum">
              <a:rPr lang="de-DE"/>
              <a:pPr>
                <a:defRPr/>
              </a:pPr>
              <a:t>‹Nr.›</a:t>
            </a:fld>
            <a:endParaRPr lang="de-DE"/>
          </a:p>
        </p:txBody>
      </p:sp>
      <p:sp>
        <p:nvSpPr>
          <p:cNvPr id="8" name="Notizenplatzhalter 7"/>
          <p:cNvSpPr>
            <a:spLocks noGrp="1"/>
          </p:cNvSpPr>
          <p:nvPr>
            <p:ph type="body" sz="quarter" idx="3"/>
          </p:nvPr>
        </p:nvSpPr>
        <p:spPr>
          <a:xfrm>
            <a:off x="973455" y="3257886"/>
            <a:ext cx="7787640" cy="3085652"/>
          </a:xfrm>
          <a:prstGeom prst="rect">
            <a:avLst/>
          </a:prstGeom>
        </p:spPr>
        <p:txBody>
          <a:bodyPr vert="horz" lIns="91440" tIns="45720" rIns="91440" bIns="45720" rtlCol="0">
            <a:normAutofit/>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Tree>
    <p:extLst>
      <p:ext uri="{BB962C8B-B14F-4D97-AF65-F5344CB8AC3E}">
        <p14:creationId xmlns:p14="http://schemas.microsoft.com/office/powerpoint/2010/main" val="16158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97" kern="1200">
        <a:solidFill>
          <a:schemeClr val="tx1"/>
        </a:solidFill>
        <a:latin typeface="Times New Roman" charset="0"/>
        <a:ea typeface="MS PGothic" pitchFamily="34" charset="-128"/>
        <a:cs typeface="ＭＳ Ｐゴシック" charset="-128"/>
      </a:defRPr>
    </a:lvl1pPr>
    <a:lvl2pPr marL="454210"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2pPr>
    <a:lvl3pPr marL="909998"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3pPr>
    <a:lvl4pPr marL="1365792"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4pPr>
    <a:lvl5pPr marL="1821585" algn="l" rtl="0" eaLnBrk="0" fontAlgn="base" hangingPunct="0">
      <a:spcBef>
        <a:spcPct val="30000"/>
      </a:spcBef>
      <a:spcAft>
        <a:spcPct val="0"/>
      </a:spcAft>
      <a:defRPr sz="1297" kern="1200">
        <a:solidFill>
          <a:schemeClr val="tx1"/>
        </a:solidFill>
        <a:latin typeface="Times New Roman" charset="0"/>
        <a:ea typeface="MS PGothic" pitchFamily="34" charset="-128"/>
        <a:cs typeface="+mn-cs"/>
      </a:defRPr>
    </a:lvl5pPr>
    <a:lvl6pPr marL="2278557" algn="l" defTabSz="455712" rtl="0" eaLnBrk="1" latinLnBrk="0" hangingPunct="1">
      <a:defRPr sz="1297" kern="1200">
        <a:solidFill>
          <a:schemeClr val="tx1"/>
        </a:solidFill>
        <a:latin typeface="+mn-lt"/>
        <a:ea typeface="+mn-ea"/>
        <a:cs typeface="+mn-cs"/>
      </a:defRPr>
    </a:lvl6pPr>
    <a:lvl7pPr marL="2734269" algn="l" defTabSz="455712" rtl="0" eaLnBrk="1" latinLnBrk="0" hangingPunct="1">
      <a:defRPr sz="1297" kern="1200">
        <a:solidFill>
          <a:schemeClr val="tx1"/>
        </a:solidFill>
        <a:latin typeface="+mn-lt"/>
        <a:ea typeface="+mn-ea"/>
        <a:cs typeface="+mn-cs"/>
      </a:defRPr>
    </a:lvl7pPr>
    <a:lvl8pPr marL="3189980" algn="l" defTabSz="455712" rtl="0" eaLnBrk="1" latinLnBrk="0" hangingPunct="1">
      <a:defRPr sz="1297" kern="1200">
        <a:solidFill>
          <a:schemeClr val="tx1"/>
        </a:solidFill>
        <a:latin typeface="+mn-lt"/>
        <a:ea typeface="+mn-ea"/>
        <a:cs typeface="+mn-cs"/>
      </a:defRPr>
    </a:lvl8pPr>
    <a:lvl9pPr marL="3645690" algn="l" defTabSz="455712" rtl="0" eaLnBrk="1" latinLnBrk="0" hangingPunct="1">
      <a:defRPr sz="129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400" dirty="0" smtClean="0">
                <a:solidFill>
                  <a:srgbClr val="FF0000"/>
                </a:solidFill>
              </a:rPr>
              <a:t>Insbesondere wenn die Projektgruppe bereits beim TUGZ in Betreuung ist oder in einer anderen Veranstaltung ein Geschäftsmodell entwickelt hat, kann dies hier noch einmal kurz vorgestellt werden, dies ist aber optional.</a:t>
            </a:r>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8</a:t>
            </a:fld>
            <a:endParaRPr lang="de-DE"/>
          </a:p>
        </p:txBody>
      </p:sp>
    </p:spTree>
    <p:extLst>
      <p:ext uri="{BB962C8B-B14F-4D97-AF65-F5344CB8AC3E}">
        <p14:creationId xmlns:p14="http://schemas.microsoft.com/office/powerpoint/2010/main" val="3492910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9</a:t>
            </a:fld>
            <a:endParaRPr lang="de-DE"/>
          </a:p>
        </p:txBody>
      </p:sp>
    </p:spTree>
    <p:extLst>
      <p:ext uri="{BB962C8B-B14F-4D97-AF65-F5344CB8AC3E}">
        <p14:creationId xmlns:p14="http://schemas.microsoft.com/office/powerpoint/2010/main" val="2138778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93ABF2E3-1DB5-48F7-B84F-790E034851CD}" type="slidenum">
              <a:rPr lang="de-DE" smtClean="0"/>
              <a:pPr>
                <a:defRPr/>
              </a:pPr>
              <a:t>10</a:t>
            </a:fld>
            <a:endParaRPr lang="de-DE"/>
          </a:p>
        </p:txBody>
      </p:sp>
    </p:spTree>
    <p:extLst>
      <p:ext uri="{BB962C8B-B14F-4D97-AF65-F5344CB8AC3E}">
        <p14:creationId xmlns:p14="http://schemas.microsoft.com/office/powerpoint/2010/main" val="33368838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1.png"/><Relationship Id="rId2" Type="http://schemas.openxmlformats.org/officeDocument/2006/relationships/tags" Target="../tags/tag9.xml"/><Relationship Id="rId1" Type="http://schemas.openxmlformats.org/officeDocument/2006/relationships/vmlDrawing" Target="../drawings/vmlDrawing2.vml"/><Relationship Id="rId6" Type="http://schemas.openxmlformats.org/officeDocument/2006/relationships/image" Target="../media/image2.jpg"/><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11.vml"/><Relationship Id="rId4" Type="http://schemas.openxmlformats.org/officeDocument/2006/relationships/oleObject" Target="../embeddings/oleObject11.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vmlDrawing" Target="../drawings/vmlDrawing12.vml"/><Relationship Id="rId4" Type="http://schemas.openxmlformats.org/officeDocument/2006/relationships/oleObject" Target="../embeddings/oleObject12.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vmlDrawing" Target="../drawings/vmlDrawing13.vml"/><Relationship Id="rId4" Type="http://schemas.openxmlformats.org/officeDocument/2006/relationships/oleObject" Target="../embeddings/oleObject13.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vmlDrawing" Target="../drawings/vmlDrawing10.vml"/><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0_Titelfoli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4261" name="think-cell Slide" r:id="rId5" imgW="0" imgH="0" progId="TCLayout.ActiveDocument.1">
                  <p:embed/>
                </p:oleObj>
              </mc:Choice>
              <mc:Fallback>
                <p:oleObj name="think-cell Slide" r:id="rId5"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hteck 11"/>
          <p:cNvSpPr>
            <a:spLocks noChangeArrowheads="1"/>
          </p:cNvSpPr>
          <p:nvPr userDrawn="1">
            <p:custDataLst>
              <p:tags r:id="rId3"/>
            </p:custDataLst>
          </p:nvPr>
        </p:nvSpPr>
        <p:spPr bwMode="auto">
          <a:xfrm>
            <a:off x="7067685" y="277755"/>
            <a:ext cx="3579713" cy="504719"/>
          </a:xfrm>
          <a:prstGeom prst="rect">
            <a:avLst/>
          </a:prstGeom>
          <a:solidFill>
            <a:srgbClr val="FFFFFF"/>
          </a:solidFill>
          <a:ln w="9525" algn="ctr">
            <a:solidFill>
              <a:srgbClr val="FFFFFF"/>
            </a:solidFill>
            <a:round/>
            <a:headEnd/>
            <a:tailEnd/>
          </a:ln>
        </p:spPr>
        <p:txBody>
          <a:bodyPr wrap="none" lIns="103825" tIns="51912" rIns="103825" bIns="51912" anchor="ctr"/>
          <a:lstStyle/>
          <a:p>
            <a:pPr algn="ctr" eaLnBrk="0" hangingPunct="0">
              <a:defRPr/>
            </a:pPr>
            <a:endParaRPr lang="de-DE">
              <a:solidFill>
                <a:srgbClr val="000000"/>
              </a:solidFill>
              <a:latin typeface="Lucida Sans Unicode" pitchFamily="34" charset="0"/>
              <a:cs typeface="Lucida Sans Unicode" pitchFamily="34" charset="0"/>
            </a:endParaRPr>
          </a:p>
        </p:txBody>
      </p:sp>
      <p:sp>
        <p:nvSpPr>
          <p:cNvPr id="11" name="Rechteck 10"/>
          <p:cNvSpPr/>
          <p:nvPr userDrawn="1"/>
        </p:nvSpPr>
        <p:spPr>
          <a:xfrm>
            <a:off x="574675" y="7128000"/>
            <a:ext cx="9504000" cy="432000"/>
          </a:xfrm>
          <a:prstGeom prst="rect">
            <a:avLst/>
          </a:prstGeom>
        </p:spPr>
        <p:txBody>
          <a:bodyPr wrap="square" lIns="0" tIns="0" rIns="0" bIns="0">
            <a:noAutofit/>
          </a:bodyPr>
          <a:lstStyle/>
          <a:p>
            <a:pPr algn="ctr"/>
            <a:r>
              <a:rPr lang="de-DE" sz="1100" dirty="0" smtClean="0">
                <a:solidFill>
                  <a:schemeClr val="tx1">
                    <a:lumMod val="65000"/>
                    <a:lumOff val="35000"/>
                  </a:schemeClr>
                </a:solidFill>
                <a:latin typeface="+mn-lt"/>
              </a:rPr>
              <a:t>Der ego.-INKUBATOR „Financial Technology (FINTECH)“ wird durch das Ministerium für Wissenschaft,</a:t>
            </a:r>
            <a:r>
              <a:rPr lang="de-DE" sz="1100" baseline="0" dirty="0" smtClean="0">
                <a:solidFill>
                  <a:schemeClr val="tx1">
                    <a:lumMod val="65000"/>
                    <a:lumOff val="35000"/>
                  </a:schemeClr>
                </a:solidFill>
                <a:latin typeface="+mn-lt"/>
              </a:rPr>
              <a:t> </a:t>
            </a:r>
            <a:r>
              <a:rPr lang="de-DE" sz="1100" dirty="0" smtClean="0">
                <a:solidFill>
                  <a:schemeClr val="tx1">
                    <a:lumMod val="65000"/>
                    <a:lumOff val="35000"/>
                  </a:schemeClr>
                </a:solidFill>
                <a:latin typeface="+mn-lt"/>
              </a:rPr>
              <a:t>Wirtschaft und Digitalisierung </a:t>
            </a:r>
            <a:br>
              <a:rPr lang="de-DE" sz="1100" dirty="0" smtClean="0">
                <a:solidFill>
                  <a:schemeClr val="tx1">
                    <a:lumMod val="65000"/>
                    <a:lumOff val="35000"/>
                  </a:schemeClr>
                </a:solidFill>
                <a:latin typeface="+mn-lt"/>
              </a:rPr>
            </a:br>
            <a:r>
              <a:rPr lang="de-DE" sz="1100" dirty="0" smtClean="0">
                <a:solidFill>
                  <a:schemeClr val="tx1">
                    <a:lumMod val="65000"/>
                    <a:lumOff val="35000"/>
                  </a:schemeClr>
                </a:solidFill>
                <a:latin typeface="+mn-lt"/>
              </a:rPr>
              <a:t>des Landes Sachsen-Anhalt mit Mitteln des Europäischen Fonds für regionale Entwicklung (EFRE) gefördert. </a:t>
            </a:r>
          </a:p>
          <a:p>
            <a:pPr algn="ctr"/>
            <a:endParaRPr lang="de-DE" sz="1100" dirty="0" smtClean="0">
              <a:solidFill>
                <a:schemeClr val="tx1">
                  <a:lumMod val="65000"/>
                  <a:lumOff val="35000"/>
                </a:schemeClr>
              </a:solidFill>
              <a:latin typeface="+mn-lt"/>
            </a:endParaRPr>
          </a:p>
        </p:txBody>
      </p:sp>
      <p:sp>
        <p:nvSpPr>
          <p:cNvPr id="8" name="Bildplatzhalter 7"/>
          <p:cNvSpPr>
            <a:spLocks noGrp="1"/>
          </p:cNvSpPr>
          <p:nvPr>
            <p:ph type="pic" sz="quarter" idx="10" hasCustomPrompt="1"/>
          </p:nvPr>
        </p:nvSpPr>
        <p:spPr>
          <a:xfrm>
            <a:off x="574675" y="1259557"/>
            <a:ext cx="9505325" cy="3564000"/>
          </a:xfrm>
        </p:spPr>
        <p:txBody>
          <a:bodyPr anchor="b" anchorCtr="0">
            <a:noAutofit/>
          </a:bodyPr>
          <a:lstStyle>
            <a:lvl1pPr marL="0" indent="0" algn="ctr">
              <a:buNone/>
              <a:defRPr sz="1400" baseline="0">
                <a:solidFill>
                  <a:schemeClr val="bg1">
                    <a:lumMod val="50000"/>
                  </a:schemeClr>
                </a:solidFill>
                <a:sym typeface="Wingdings" panose="05000000000000000000" pitchFamily="2" charset="2"/>
              </a:defRPr>
            </a:lvl1pPr>
          </a:lstStyle>
          <a:p>
            <a:r>
              <a:rPr lang="de-DE" dirty="0" smtClean="0"/>
              <a:t>PROJEKTBILD HIER EINFÜGEN</a:t>
            </a:r>
            <a:endParaRPr lang="de-DE" dirty="0"/>
          </a:p>
        </p:txBody>
      </p:sp>
      <p:sp>
        <p:nvSpPr>
          <p:cNvPr id="9" name="Rechteck 8"/>
          <p:cNvSpPr/>
          <p:nvPr userDrawn="1"/>
        </p:nvSpPr>
        <p:spPr>
          <a:xfrm>
            <a:off x="4691050" y="6242602"/>
            <a:ext cx="1856374" cy="6848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47489" y="6300000"/>
            <a:ext cx="4160323" cy="720000"/>
          </a:xfrm>
          <a:prstGeom prst="rect">
            <a:avLst/>
          </a:prstGeom>
        </p:spPr>
      </p:pic>
      <p:sp>
        <p:nvSpPr>
          <p:cNvPr id="18" name="Titel 17"/>
          <p:cNvSpPr>
            <a:spLocks noGrp="1"/>
          </p:cNvSpPr>
          <p:nvPr>
            <p:ph type="title" hasCustomPrompt="1"/>
          </p:nvPr>
        </p:nvSpPr>
        <p:spPr>
          <a:xfrm>
            <a:off x="0" y="4824000"/>
            <a:ext cx="10655300" cy="1296000"/>
          </a:xfrm>
        </p:spPr>
        <p:txBody>
          <a:bodyPr rIns="576000"/>
          <a:lstStyle>
            <a:lvl1pPr algn="ctr">
              <a:defRPr baseline="0"/>
            </a:lvl1pPr>
          </a:lstStyle>
          <a:p>
            <a:r>
              <a:rPr lang="de-DE" dirty="0" smtClean="0"/>
              <a:t>Titel und Untertitel hier einfügen</a:t>
            </a:r>
            <a:endParaRPr lang="de-DE" dirty="0"/>
          </a:p>
        </p:txBody>
      </p:sp>
      <p:pic>
        <p:nvPicPr>
          <p:cNvPr id="44259" name="Picture 227"/>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573673" y="1562"/>
            <a:ext cx="4078287" cy="96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Die Dokumentation">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9417"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14.11.2017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Dokumentation</a:t>
            </a:r>
            <a:endParaRPr lang="de-DE" dirty="0"/>
          </a:p>
        </p:txBody>
      </p:sp>
      <p:sp>
        <p:nvSpPr>
          <p:cNvPr id="5" name="Bildplatzhalter 4"/>
          <p:cNvSpPr>
            <a:spLocks noGrp="1"/>
          </p:cNvSpPr>
          <p:nvPr>
            <p:ph type="pic" sz="quarter" idx="17"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smtClean="0"/>
              <a:t>Zeichnung/Foto/Rendering</a:t>
            </a:r>
            <a:endParaRPr lang="de-DE" dirty="0"/>
          </a:p>
        </p:txBody>
      </p:sp>
    </p:spTree>
    <p:extLst>
      <p:ext uri="{BB962C8B-B14F-4D97-AF65-F5344CB8AC3E}">
        <p14:creationId xmlns:p14="http://schemas.microsoft.com/office/powerpoint/2010/main" val="327934936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Nur Titel">
    <p:spTree>
      <p:nvGrpSpPr>
        <p:cNvPr id="1" name=""/>
        <p:cNvGrpSpPr/>
        <p:nvPr/>
      </p:nvGrpSpPr>
      <p:grpSpPr>
        <a:xfrm>
          <a:off x="0" y="0"/>
          <a:ext cx="0" cy="0"/>
          <a:chOff x="0" y="0"/>
          <a:chExt cx="0" cy="0"/>
        </a:xfrm>
      </p:grpSpPr>
      <p:graphicFrame>
        <p:nvGraphicFramePr>
          <p:cNvPr id="3"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9376" name="think-cell Slide" r:id="rId4" imgW="0" imgH="0" progId="TCLayout.ActiveDocument.1">
                  <p:embed/>
                </p:oleObj>
              </mc:Choice>
              <mc:Fallback>
                <p:oleObj name="think-cell Slide" r:id="rId4" imgW="0" imgH="0" progId="TCLayout.ActiveDocument.1">
                  <p:embed/>
                  <p:pic>
                    <p:nvPicPr>
                      <p:cNvPr id="0" name="AutoShape 9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itel 9"/>
          <p:cNvSpPr>
            <a:spLocks noGrp="1"/>
          </p:cNvSpPr>
          <p:nvPr>
            <p:ph type="title"/>
          </p:nvPr>
        </p:nvSpPr>
        <p:spPr/>
        <p:txBody>
          <a:bodyPr/>
          <a:lstStyle/>
          <a:p>
            <a:r>
              <a:rPr lang="de-DE" smtClean="0"/>
              <a:t>Titelmasterformat durch Klicken bearbeiten</a:t>
            </a:r>
            <a:endParaRPr lang="de-DE"/>
          </a:p>
        </p:txBody>
      </p:sp>
      <p:sp>
        <p:nvSpPr>
          <p:cNvPr id="2" name="Datumsplatzhalter 1"/>
          <p:cNvSpPr>
            <a:spLocks noGrp="1"/>
          </p:cNvSpPr>
          <p:nvPr>
            <p:ph type="dt" sz="half" idx="10"/>
          </p:nvPr>
        </p:nvSpPr>
        <p:spPr/>
        <p:txBody>
          <a:bodyPr/>
          <a:lstStyle/>
          <a:p>
            <a:pPr>
              <a:defRPr/>
            </a:pPr>
            <a:r>
              <a:rPr lang="de-DE" smtClean="0"/>
              <a:t>Magdeburg | </a:t>
            </a:r>
            <a:fld id="{71E2160E-2A5A-4237-A02C-2A3E90F65C21}" type="datetime1">
              <a:rPr lang="de-DE" smtClean="0"/>
              <a:t>14.11.2017</a:t>
            </a:fld>
            <a:endParaRPr dirty="0"/>
          </a:p>
        </p:txBody>
      </p:sp>
      <p:sp>
        <p:nvSpPr>
          <p:cNvPr id="4" name="Fußzeilenplatzhalter 3"/>
          <p:cNvSpPr>
            <a:spLocks noGrp="1"/>
          </p:cNvSpPr>
          <p:nvPr>
            <p:ph type="ftr" sz="quarter" idx="11"/>
          </p:nvPr>
        </p:nvSpPr>
        <p:spPr/>
        <p:txBody>
          <a:bodyPr/>
          <a:lstStyle/>
          <a:p>
            <a:pPr>
              <a:defRPr/>
            </a:pPr>
            <a:r>
              <a:rPr lang="de-DE" smtClean="0"/>
              <a:t>FabLab ego.-INKUBATOR</a:t>
            </a:r>
            <a:endParaRPr lang="de-DE" dirty="0"/>
          </a:p>
        </p:txBody>
      </p:sp>
      <p:sp>
        <p:nvSpPr>
          <p:cNvPr id="5" name="Foliennummernplatzhalter 4"/>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19" name="Rechteck 18"/>
          <p:cNvSpPr/>
          <p:nvPr userDrawn="1"/>
        </p:nvSpPr>
        <p:spPr>
          <a:xfrm>
            <a:off x="0" y="0"/>
            <a:ext cx="10655300" cy="7559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de-DE"/>
          </a:p>
        </p:txBody>
      </p:sp>
      <p:graphicFrame>
        <p:nvGraphicFramePr>
          <p:cNvPr id="2"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0399" name="think-cell Slide" r:id="rId4" imgW="0" imgH="0" progId="TCLayout.ActiveDocument.1">
                  <p:embed/>
                </p:oleObj>
              </mc:Choice>
              <mc:Fallback>
                <p:oleObj name="think-cell Slide" r:id="rId4" imgW="0" imgH="0" progId="TCLayout.ActiveDocument.1">
                  <p:embed/>
                  <p:pic>
                    <p:nvPicPr>
                      <p:cNvPr id="0" name="AutoShape 90"/>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Datumsplatzhalter 15"/>
          <p:cNvSpPr>
            <a:spLocks noGrp="1"/>
          </p:cNvSpPr>
          <p:nvPr>
            <p:ph type="dt" sz="half" idx="10"/>
          </p:nvPr>
        </p:nvSpPr>
        <p:spPr/>
        <p:txBody>
          <a:bodyPr/>
          <a:lstStyle>
            <a:lvl1pPr>
              <a:defRPr>
                <a:solidFill>
                  <a:schemeClr val="bg1">
                    <a:lumMod val="50000"/>
                  </a:schemeClr>
                </a:solidFill>
              </a:defRPr>
            </a:lvl1pPr>
          </a:lstStyle>
          <a:p>
            <a:pPr>
              <a:defRPr/>
            </a:pPr>
            <a:r>
              <a:rPr lang="de-DE" smtClean="0"/>
              <a:t>Magdeburg | </a:t>
            </a:r>
            <a:fld id="{4A49FB61-7694-4C64-92BA-8B43CFE03205}" type="datetime1">
              <a:rPr lang="de-DE" smtClean="0"/>
              <a:t>14.11.2017</a:t>
            </a:fld>
            <a:endParaRPr dirty="0"/>
          </a:p>
        </p:txBody>
      </p:sp>
      <p:sp>
        <p:nvSpPr>
          <p:cNvPr id="17" name="Fußzeilenplatzhalter 16"/>
          <p:cNvSpPr>
            <a:spLocks noGrp="1"/>
          </p:cNvSpPr>
          <p:nvPr>
            <p:ph type="ftr" sz="quarter" idx="11"/>
          </p:nvPr>
        </p:nvSpPr>
        <p:spPr/>
        <p:txBody>
          <a:bodyPr/>
          <a:lstStyle>
            <a:lvl1pPr>
              <a:defRPr>
                <a:solidFill>
                  <a:schemeClr val="bg1">
                    <a:lumMod val="50000"/>
                  </a:schemeClr>
                </a:solidFill>
              </a:defRPr>
            </a:lvl1pPr>
          </a:lstStyle>
          <a:p>
            <a:pPr>
              <a:defRPr/>
            </a:pPr>
            <a:r>
              <a:rPr lang="de-DE" smtClean="0"/>
              <a:t>FabLab ego.-INKUBATOR</a:t>
            </a:r>
            <a:endParaRPr lang="de-DE" dirty="0"/>
          </a:p>
        </p:txBody>
      </p:sp>
      <p:sp>
        <p:nvSpPr>
          <p:cNvPr id="18" name="Foliennummernplatzhalter 17"/>
          <p:cNvSpPr>
            <a:spLocks noGrp="1"/>
          </p:cNvSpPr>
          <p:nvPr>
            <p:ph type="sldNum" sz="quarter" idx="12"/>
          </p:nvPr>
        </p:nvSpPr>
        <p:spPr/>
        <p:txBody>
          <a:bodyPr/>
          <a:lstStyle>
            <a:lvl1pPr>
              <a:defRPr>
                <a:solidFill>
                  <a:schemeClr val="bg1">
                    <a:lumMod val="50000"/>
                  </a:schemeClr>
                </a:solidFill>
              </a:defRPr>
            </a:lvl1p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_Titel und Inhalt">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45282" name="think-cell Slide" r:id="rId4" imgW="0" imgH="0" progId="TCLayout.ActiveDocument.1">
                  <p:embed/>
                </p:oleObj>
              </mc:Choice>
              <mc:Fallback>
                <p:oleObj name="think-cell Slide" r:id="rId4" imgW="0" imgH="0" progId="TCLayout.ActiveDocument.1">
                  <p:embed/>
                  <p:pic>
                    <p:nvPicPr>
                      <p:cNvPr id="0" name="AutoShape 9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Inhaltsplatzhalter 2"/>
          <p:cNvSpPr>
            <a:spLocks noGrp="1"/>
          </p:cNvSpPr>
          <p:nvPr>
            <p:ph idx="1"/>
          </p:nvPr>
        </p:nvSpPr>
        <p:spPr/>
        <p:txBody>
          <a:bodyPr/>
          <a:lstStyle>
            <a:lvl1pPr>
              <a:spcAft>
                <a:spcPts val="600"/>
              </a:spcAft>
              <a:defRPr/>
            </a:lvl1pPr>
            <a:lvl2pPr>
              <a:spcBef>
                <a:spcPts val="0"/>
              </a:spcBef>
              <a:defRPr/>
            </a:lvl2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Titel 6"/>
          <p:cNvSpPr>
            <a:spLocks noGrp="1"/>
          </p:cNvSpPr>
          <p:nvPr>
            <p:ph type="title"/>
          </p:nvPr>
        </p:nvSpPr>
        <p:spPr/>
        <p:txBody>
          <a:bodyPr/>
          <a:lstStyle/>
          <a:p>
            <a:r>
              <a:rPr lang="de-DE" dirty="0" smtClean="0"/>
              <a:t>Titelmasterformat durch Klicken bearbeiten</a:t>
            </a:r>
            <a:endParaRPr lang="de-DE" dirty="0"/>
          </a:p>
        </p:txBody>
      </p:sp>
      <p:sp>
        <p:nvSpPr>
          <p:cNvPr id="2" name="Datumsplatzhalter 1"/>
          <p:cNvSpPr>
            <a:spLocks noGrp="1"/>
          </p:cNvSpPr>
          <p:nvPr>
            <p:ph type="dt" sz="half" idx="10"/>
          </p:nvPr>
        </p:nvSpPr>
        <p:spPr/>
        <p:txBody>
          <a:bodyPr/>
          <a:lstStyle/>
          <a:p>
            <a:pPr>
              <a:defRPr/>
            </a:pPr>
            <a:r>
              <a:rPr lang="de-DE" smtClean="0"/>
              <a:t>Magdeburg | </a:t>
            </a:r>
            <a:fld id="{77C6FF75-9796-4E4F-9834-F6A0467E3C55}" type="datetime1">
              <a:rPr lang="de-DE" smtClean="0"/>
              <a:t>14.11.2017</a:t>
            </a:fld>
            <a:endParaRPr dirty="0"/>
          </a:p>
        </p:txBody>
      </p:sp>
      <p:sp>
        <p:nvSpPr>
          <p:cNvPr id="5" name="Fußzeilenplatzhalter 4"/>
          <p:cNvSpPr>
            <a:spLocks noGrp="1"/>
          </p:cNvSpPr>
          <p:nvPr>
            <p:ph type="ftr" sz="quarter" idx="11"/>
          </p:nvPr>
        </p:nvSpPr>
        <p:spPr/>
        <p:txBody>
          <a:bodyPr/>
          <a:lstStyle/>
          <a:p>
            <a:pPr>
              <a:defRPr/>
            </a:pPr>
            <a:r>
              <a:rPr lang="de-DE" smtClean="0"/>
              <a:t>FabLab ego.-INKUBATOR</a:t>
            </a:r>
            <a:endParaRPr lang="de-DE" dirty="0"/>
          </a:p>
        </p:txBody>
      </p:sp>
      <p:sp>
        <p:nvSpPr>
          <p:cNvPr id="6" name="Foliennummernplatzhalter 5"/>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as Tea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2267"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itel 6"/>
          <p:cNvSpPr>
            <a:spLocks noGrp="1"/>
          </p:cNvSpPr>
          <p:nvPr>
            <p:ph type="title" hasCustomPrompt="1"/>
          </p:nvPr>
        </p:nvSpPr>
        <p:spPr/>
        <p:txBody>
          <a:bodyPr/>
          <a:lstStyle/>
          <a:p>
            <a:r>
              <a:rPr lang="de-DE" dirty="0" smtClean="0"/>
              <a:t>Das Team</a:t>
            </a:r>
            <a:endParaRPr lang="de-DE" dirty="0"/>
          </a:p>
        </p:txBody>
      </p:sp>
      <p:sp>
        <p:nvSpPr>
          <p:cNvPr id="2" name="Datumsplatzhalter 1"/>
          <p:cNvSpPr>
            <a:spLocks noGrp="1"/>
          </p:cNvSpPr>
          <p:nvPr>
            <p:ph type="dt" sz="half" idx="10"/>
          </p:nvPr>
        </p:nvSpPr>
        <p:spPr/>
        <p:txBody>
          <a:bodyPr/>
          <a:lstStyle/>
          <a:p>
            <a:pPr>
              <a:defRPr/>
            </a:pPr>
            <a:r>
              <a:rPr lang="de-DE" smtClean="0"/>
              <a:t>Magdeburg | </a:t>
            </a:r>
            <a:fld id="{77C6FF75-9796-4E4F-9834-F6A0467E3C55}" type="datetime1">
              <a:rPr lang="de-DE" smtClean="0"/>
              <a:t>14.11.2017</a:t>
            </a:fld>
            <a:endParaRPr dirty="0"/>
          </a:p>
        </p:txBody>
      </p:sp>
      <p:sp>
        <p:nvSpPr>
          <p:cNvPr id="5" name="Fußzeilenplatzhalter 4"/>
          <p:cNvSpPr>
            <a:spLocks noGrp="1"/>
          </p:cNvSpPr>
          <p:nvPr>
            <p:ph type="ftr" sz="quarter" idx="11"/>
          </p:nvPr>
        </p:nvSpPr>
        <p:spPr/>
        <p:txBody>
          <a:bodyPr/>
          <a:lstStyle/>
          <a:p>
            <a:pPr>
              <a:defRPr/>
            </a:pPr>
            <a:r>
              <a:rPr lang="de-DE" smtClean="0"/>
              <a:t>FabLab ego.-INKUBATOR</a:t>
            </a:r>
            <a:endParaRPr lang="de-DE" dirty="0"/>
          </a:p>
        </p:txBody>
      </p:sp>
      <p:sp>
        <p:nvSpPr>
          <p:cNvPr id="6" name="Foliennummernplatzhalter 5"/>
          <p:cNvSpPr>
            <a:spLocks noGrp="1"/>
          </p:cNvSpPr>
          <p:nvPr>
            <p:ph type="sldNum" sz="quarter" idx="12"/>
          </p:nvPr>
        </p:nvSpPr>
        <p:spPr/>
        <p:txBody>
          <a:bodyPr/>
          <a:lstStyle/>
          <a:p>
            <a:pPr>
              <a:defRPr/>
            </a:pPr>
            <a:fld id="{65FDB2CE-DEDC-46F3-ADBE-B1DC1DB4F4EA}" type="slidenum">
              <a:rPr lang="de-DE" smtClean="0"/>
              <a:pPr>
                <a:defRPr/>
              </a:pPr>
              <a:t>‹Nr.›</a:t>
            </a:fld>
            <a:endParaRPr lang="de-DE" dirty="0"/>
          </a:p>
        </p:txBody>
      </p:sp>
      <p:sp>
        <p:nvSpPr>
          <p:cNvPr id="8" name="Bildplatzhalter 8"/>
          <p:cNvSpPr>
            <a:spLocks noGrp="1"/>
          </p:cNvSpPr>
          <p:nvPr>
            <p:ph type="pic" sz="quarter" idx="13" hasCustomPrompt="1"/>
          </p:nvPr>
        </p:nvSpPr>
        <p:spPr>
          <a:xfrm>
            <a:off x="576000" y="2016000"/>
            <a:ext cx="2448000" cy="1836000"/>
          </a:xfrm>
          <a:solidFill>
            <a:schemeClr val="bg2"/>
          </a:solidFill>
        </p:spPr>
        <p:txBody>
          <a:bodyPr anchor="ctr" anchorCtr="0"/>
          <a:lstStyle>
            <a:lvl1pPr marL="125365" indent="0" algn="ctr">
              <a:buNone/>
              <a:defRPr/>
            </a:lvl1pPr>
          </a:lstStyle>
          <a:p>
            <a:r>
              <a:rPr lang="de-DE" dirty="0" smtClean="0"/>
              <a:t>Foto</a:t>
            </a:r>
            <a:endParaRPr lang="de-DE" dirty="0"/>
          </a:p>
        </p:txBody>
      </p:sp>
      <p:sp>
        <p:nvSpPr>
          <p:cNvPr id="10" name="Bildplatzhalter 8"/>
          <p:cNvSpPr>
            <a:spLocks noGrp="1"/>
          </p:cNvSpPr>
          <p:nvPr>
            <p:ph type="pic" sz="quarter" idx="15" hasCustomPrompt="1"/>
          </p:nvPr>
        </p:nvSpPr>
        <p:spPr>
          <a:xfrm>
            <a:off x="576000" y="4248000"/>
            <a:ext cx="2448000" cy="1836000"/>
          </a:xfrm>
          <a:solidFill>
            <a:schemeClr val="bg2"/>
          </a:solidFill>
        </p:spPr>
        <p:txBody>
          <a:bodyPr anchor="ctr" anchorCtr="0"/>
          <a:lstStyle>
            <a:lvl1pPr marL="125365" indent="0" algn="ctr">
              <a:buNone/>
              <a:defRPr/>
            </a:lvl1pPr>
          </a:lstStyle>
          <a:p>
            <a:r>
              <a:rPr lang="de-DE" dirty="0" smtClean="0"/>
              <a:t>Foto</a:t>
            </a:r>
            <a:endParaRPr lang="de-DE" dirty="0"/>
          </a:p>
        </p:txBody>
      </p:sp>
      <p:sp>
        <p:nvSpPr>
          <p:cNvPr id="12" name="Textplatzhalter 11"/>
          <p:cNvSpPr>
            <a:spLocks noGrp="1"/>
          </p:cNvSpPr>
          <p:nvPr>
            <p:ph type="body" sz="quarter" idx="16" hasCustomPrompt="1"/>
          </p:nvPr>
        </p:nvSpPr>
        <p:spPr>
          <a:xfrm>
            <a:off x="3382338" y="2016000"/>
            <a:ext cx="6696000" cy="1835150"/>
          </a:xfrm>
        </p:spPr>
        <p:txBody>
          <a:bodyPr/>
          <a:lstStyle/>
          <a:p>
            <a:r>
              <a:rPr lang="de-DE" dirty="0" smtClean="0"/>
              <a:t>Hier steht ein kurzer Vorstellungstext mit Vornamen Namen, Abschluss, Hintergrund und Interessen</a:t>
            </a:r>
            <a:endParaRPr lang="de-DE" dirty="0"/>
          </a:p>
        </p:txBody>
      </p:sp>
      <p:sp>
        <p:nvSpPr>
          <p:cNvPr id="13" name="Textplatzhalter 11"/>
          <p:cNvSpPr>
            <a:spLocks noGrp="1"/>
          </p:cNvSpPr>
          <p:nvPr>
            <p:ph type="body" sz="quarter" idx="17" hasCustomPrompt="1"/>
          </p:nvPr>
        </p:nvSpPr>
        <p:spPr>
          <a:xfrm>
            <a:off x="3382338" y="4248850"/>
            <a:ext cx="6696000" cy="1835150"/>
          </a:xfrm>
        </p:spPr>
        <p:txBody>
          <a:bodyPr/>
          <a:lstStyle/>
          <a:p>
            <a:r>
              <a:rPr lang="de-DE" dirty="0" smtClean="0"/>
              <a:t>Hier steht ein kurzer Vorstellungstext mit Vornamen Namen, Abschluss, Hintergrund und Interessen</a:t>
            </a:r>
            <a:endParaRPr lang="de-DE" dirty="0"/>
          </a:p>
        </p:txBody>
      </p:sp>
    </p:spTree>
    <p:extLst>
      <p:ext uri="{BB962C8B-B14F-4D97-AF65-F5344CB8AC3E}">
        <p14:creationId xmlns:p14="http://schemas.microsoft.com/office/powerpoint/2010/main" val="9157809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3292"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2896434" cy="369332"/>
          </a:xfrm>
          <a:prstGeom prst="rect">
            <a:avLst/>
          </a:prstGeom>
        </p:spPr>
        <p:txBody>
          <a:bodyPr wrap="none" lIns="0" tIns="0" rIns="0" bIns="0">
            <a:spAutoFit/>
          </a:bodyPr>
          <a:lstStyle/>
          <a:p>
            <a:r>
              <a:rPr lang="de-DE" sz="2400" dirty="0" smtClean="0">
                <a:solidFill>
                  <a:srgbClr val="5D8EA6"/>
                </a:solidFill>
                <a:latin typeface="+mn-lt"/>
              </a:rPr>
              <a:t>Was ist das Produkt?</a:t>
            </a:r>
          </a:p>
        </p:txBody>
      </p:sp>
      <p:sp>
        <p:nvSpPr>
          <p:cNvPr id="9" name="Rechteck 8"/>
          <p:cNvSpPr/>
          <p:nvPr userDrawn="1"/>
        </p:nvSpPr>
        <p:spPr>
          <a:xfrm>
            <a:off x="576000" y="4464000"/>
            <a:ext cx="6619633" cy="738664"/>
          </a:xfrm>
          <a:prstGeom prst="rect">
            <a:avLst/>
          </a:prstGeom>
        </p:spPr>
        <p:txBody>
          <a:bodyPr wrap="none" lIns="0" tIns="0" rIns="0" bIns="0">
            <a:spAutoFit/>
          </a:bodyPr>
          <a:lstStyle/>
          <a:p>
            <a:r>
              <a:rPr lang="de-DE" sz="2400" dirty="0" smtClean="0">
                <a:solidFill>
                  <a:srgbClr val="5D8EA6"/>
                </a:solidFill>
                <a:latin typeface="+mn-lt"/>
              </a:rPr>
              <a:t>Gibt es die Idee/das Produkt bereits am Markt? </a:t>
            </a:r>
            <a:br>
              <a:rPr lang="de-DE" sz="2400" dirty="0" smtClean="0">
                <a:solidFill>
                  <a:srgbClr val="5D8EA6"/>
                </a:solidFill>
                <a:latin typeface="+mn-lt"/>
              </a:rPr>
            </a:br>
            <a:r>
              <a:rPr lang="de-DE" sz="2400" dirty="0" smtClean="0">
                <a:solidFill>
                  <a:srgbClr val="5D8EA6"/>
                </a:solidFill>
                <a:latin typeface="+mn-lt"/>
              </a:rPr>
              <a:t>Wenn ja, wie kann es besser gemacht werden?</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14.11.2017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p:nvPr>
        </p:nvSpPr>
        <p:spPr>
          <a:xfrm>
            <a:off x="0" y="1008000"/>
            <a:ext cx="10655300" cy="468000"/>
          </a:xfrm>
        </p:spPr>
        <p:txBody>
          <a:bodyPr>
            <a:normAutofit/>
          </a:bodyPr>
          <a:lstStyle/>
          <a:p>
            <a:r>
              <a:rPr lang="de-DE" dirty="0" smtClean="0"/>
              <a:t>Die Idee</a:t>
            </a:r>
            <a:endParaRPr lang="de-DE" dirty="0"/>
          </a:p>
        </p:txBody>
      </p:sp>
      <p:sp>
        <p:nvSpPr>
          <p:cNvPr id="16" name="Textplatzhalter 11"/>
          <p:cNvSpPr>
            <a:spLocks noGrp="1"/>
          </p:cNvSpPr>
          <p:nvPr>
            <p:ph type="body" sz="quarter" idx="17" hasCustomPrompt="1"/>
          </p:nvPr>
        </p:nvSpPr>
        <p:spPr>
          <a:xfrm>
            <a:off x="575999" y="2484000"/>
            <a:ext cx="9504625" cy="1835150"/>
          </a:xfrm>
        </p:spPr>
        <p:txBody>
          <a:bodyPr/>
          <a:lstStyle/>
          <a:p>
            <a:pPr lvl="0"/>
            <a:r>
              <a:rPr lang="de-DE" dirty="0" smtClean="0"/>
              <a:t>Hier wird euer Angebot als Produkt beschrieben, wie es eingesetzt werden soll und wie es aufgebaut ist etc.</a:t>
            </a:r>
          </a:p>
        </p:txBody>
      </p:sp>
      <p:sp>
        <p:nvSpPr>
          <p:cNvPr id="17" name="Textplatzhalter 11"/>
          <p:cNvSpPr>
            <a:spLocks noGrp="1"/>
          </p:cNvSpPr>
          <p:nvPr>
            <p:ph type="body" sz="quarter" idx="18" hasCustomPrompt="1"/>
          </p:nvPr>
        </p:nvSpPr>
        <p:spPr>
          <a:xfrm>
            <a:off x="575999" y="5472000"/>
            <a:ext cx="9504625" cy="1835150"/>
          </a:xfrm>
        </p:spPr>
        <p:txBody>
          <a:bodyPr/>
          <a:lstStyle/>
          <a:p>
            <a:pPr lvl="0"/>
            <a:r>
              <a:rPr lang="de-DE" dirty="0" smtClean="0"/>
              <a:t>Hier könnt ihr bestehende Alternativen am Markt aufzählen und Unterschiede beschreiben etc.</a:t>
            </a:r>
          </a:p>
        </p:txBody>
      </p:sp>
    </p:spTree>
    <p:extLst>
      <p:ext uri="{BB962C8B-B14F-4D97-AF65-F5344CB8AC3E}">
        <p14:creationId xmlns:p14="http://schemas.microsoft.com/office/powerpoint/2010/main" val="28060885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e Ide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4314"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14.11.2017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p:nvPr>
        </p:nvSpPr>
        <p:spPr>
          <a:xfrm>
            <a:off x="0" y="1008000"/>
            <a:ext cx="10655300" cy="468000"/>
          </a:xfrm>
        </p:spPr>
        <p:txBody>
          <a:bodyPr>
            <a:normAutofit/>
          </a:bodyPr>
          <a:lstStyle/>
          <a:p>
            <a:r>
              <a:rPr lang="de-DE" dirty="0" smtClean="0"/>
              <a:t>Die Idee</a:t>
            </a:r>
            <a:endParaRPr lang="de-DE" dirty="0"/>
          </a:p>
        </p:txBody>
      </p:sp>
      <p:sp>
        <p:nvSpPr>
          <p:cNvPr id="17" name="Bildplatzhalter 4"/>
          <p:cNvSpPr>
            <a:spLocks noGrp="1"/>
          </p:cNvSpPr>
          <p:nvPr>
            <p:ph type="pic" sz="quarter" idx="18" hasCustomPrompt="1"/>
          </p:nvPr>
        </p:nvSpPr>
        <p:spPr>
          <a:xfrm>
            <a:off x="1583650" y="1584000"/>
            <a:ext cx="7488000" cy="5616000"/>
          </a:xfrm>
          <a:solidFill>
            <a:schemeClr val="bg2"/>
          </a:solidFill>
        </p:spPr>
        <p:txBody>
          <a:bodyPr anchor="ctr" anchorCtr="0"/>
          <a:lstStyle>
            <a:lvl1pPr marL="125365" indent="0" algn="ctr">
              <a:buNone/>
              <a:defRPr sz="4200" baseline="0">
                <a:solidFill>
                  <a:schemeClr val="bg1"/>
                </a:solidFill>
              </a:defRPr>
            </a:lvl1pPr>
          </a:lstStyle>
          <a:p>
            <a:r>
              <a:rPr lang="de-DE" dirty="0" smtClean="0"/>
              <a:t>Zeichnung/Foto/Rendering</a:t>
            </a:r>
            <a:endParaRPr lang="de-DE" dirty="0"/>
          </a:p>
        </p:txBody>
      </p:sp>
    </p:spTree>
    <p:extLst>
      <p:ext uri="{BB962C8B-B14F-4D97-AF65-F5344CB8AC3E}">
        <p14:creationId xmlns:p14="http://schemas.microsoft.com/office/powerpoint/2010/main" val="29587704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Das Problem">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5336"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6722225" cy="369332"/>
          </a:xfrm>
          <a:prstGeom prst="rect">
            <a:avLst/>
          </a:prstGeom>
        </p:spPr>
        <p:txBody>
          <a:bodyPr wrap="none" lIns="0" tIns="0" rIns="0" bIns="0">
            <a:spAutoFit/>
          </a:bodyPr>
          <a:lstStyle/>
          <a:p>
            <a:r>
              <a:rPr lang="de-DE" sz="2400" dirty="0" smtClean="0">
                <a:solidFill>
                  <a:srgbClr val="5D8EA6"/>
                </a:solidFill>
                <a:latin typeface="+mn-lt"/>
              </a:rPr>
              <a:t>Welches Problem wird durch das Produkt gelöst?</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14.11.2017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Das Problem</a:t>
            </a:r>
            <a:endParaRPr lang="de-DE" dirty="0"/>
          </a:p>
        </p:txBody>
      </p:sp>
      <p:sp>
        <p:nvSpPr>
          <p:cNvPr id="3" name="Textplatzhalter 2"/>
          <p:cNvSpPr>
            <a:spLocks noGrp="1"/>
          </p:cNvSpPr>
          <p:nvPr>
            <p:ph type="body" sz="quarter" idx="17" hasCustomPrompt="1"/>
          </p:nvPr>
        </p:nvSpPr>
        <p:spPr>
          <a:xfrm>
            <a:off x="576000" y="2484000"/>
            <a:ext cx="9504000" cy="3960813"/>
          </a:xfrm>
        </p:spPr>
        <p:txBody>
          <a:bodyPr/>
          <a:lstStyle/>
          <a:p>
            <a:pPr lvl="0"/>
            <a:r>
              <a:rPr lang="de-DE" dirty="0" smtClean="0"/>
              <a:t>Unser Produkt löst das Problem, </a:t>
            </a:r>
            <a:r>
              <a:rPr lang="de-DE" dirty="0" err="1" smtClean="0"/>
              <a:t>dass.</a:t>
            </a:r>
            <a:r>
              <a:rPr lang="de-DE" dirty="0" smtClean="0"/>
              <a:t>..durch...in Kombination mit..., dadurch wird ein fünfmal höheres/besseres/schnelleres/leichteres/günstigeres/bequemeres Ergebnis erzielt.</a:t>
            </a:r>
          </a:p>
        </p:txBody>
      </p:sp>
    </p:spTree>
    <p:extLst>
      <p:ext uri="{BB962C8B-B14F-4D97-AF65-F5344CB8AC3E}">
        <p14:creationId xmlns:p14="http://schemas.microsoft.com/office/powerpoint/2010/main" val="12243305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Die Zielgruppe">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6361"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5999" y="1836000"/>
            <a:ext cx="2870209" cy="369332"/>
          </a:xfrm>
          <a:prstGeom prst="rect">
            <a:avLst/>
          </a:prstGeom>
        </p:spPr>
        <p:txBody>
          <a:bodyPr wrap="none" lIns="0" tIns="0" rIns="0" bIns="0">
            <a:spAutoFit/>
          </a:bodyPr>
          <a:lstStyle/>
          <a:p>
            <a:r>
              <a:rPr lang="de-DE" sz="2400" dirty="0" smtClean="0">
                <a:solidFill>
                  <a:srgbClr val="5D8EA6"/>
                </a:solidFill>
                <a:latin typeface="+mn-lt"/>
              </a:rPr>
              <a:t>Wer sind die Nutzer?</a:t>
            </a:r>
          </a:p>
        </p:txBody>
      </p:sp>
      <p:sp>
        <p:nvSpPr>
          <p:cNvPr id="9" name="Rechteck 8"/>
          <p:cNvSpPr/>
          <p:nvPr userDrawn="1"/>
        </p:nvSpPr>
        <p:spPr>
          <a:xfrm>
            <a:off x="576000" y="4464000"/>
            <a:ext cx="4972323" cy="369332"/>
          </a:xfrm>
          <a:prstGeom prst="rect">
            <a:avLst/>
          </a:prstGeom>
        </p:spPr>
        <p:txBody>
          <a:bodyPr wrap="none" lIns="0" tIns="0" rIns="0" bIns="0">
            <a:spAutoFit/>
          </a:bodyPr>
          <a:lstStyle/>
          <a:p>
            <a:r>
              <a:rPr lang="de-DE" sz="2400" dirty="0" smtClean="0">
                <a:solidFill>
                  <a:srgbClr val="5D8EA6"/>
                </a:solidFill>
                <a:latin typeface="+mn-lt"/>
              </a:rPr>
              <a:t>Warum brauchen Sie diese Lösung?</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14.11.2017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Zielgruppe</a:t>
            </a:r>
            <a:endParaRPr lang="de-DE" dirty="0"/>
          </a:p>
        </p:txBody>
      </p:sp>
      <p:sp>
        <p:nvSpPr>
          <p:cNvPr id="11" name="Textplatzhalter 11"/>
          <p:cNvSpPr>
            <a:spLocks noGrp="1"/>
          </p:cNvSpPr>
          <p:nvPr>
            <p:ph type="body" sz="quarter" idx="17" hasCustomPrompt="1"/>
          </p:nvPr>
        </p:nvSpPr>
        <p:spPr>
          <a:xfrm>
            <a:off x="575999" y="2484000"/>
            <a:ext cx="9504625" cy="1835150"/>
          </a:xfrm>
        </p:spPr>
        <p:txBody>
          <a:bodyPr/>
          <a:lstStyle/>
          <a:p>
            <a:pPr lvl="0"/>
            <a:r>
              <a:rPr lang="de-DE" dirty="0" smtClean="0"/>
              <a:t>Zielgruppendefinition mit Alter, Bildungsstand, Geschlecht, Herkunft, Einkommen etc., die alle durch ein gemeinsames Problem vereint sind.</a:t>
            </a:r>
          </a:p>
        </p:txBody>
      </p:sp>
      <p:sp>
        <p:nvSpPr>
          <p:cNvPr id="3" name="Textplatzhalter 2"/>
          <p:cNvSpPr>
            <a:spLocks noGrp="1"/>
          </p:cNvSpPr>
          <p:nvPr>
            <p:ph type="body" sz="quarter" idx="18" hasCustomPrompt="1"/>
          </p:nvPr>
        </p:nvSpPr>
        <p:spPr>
          <a:xfrm>
            <a:off x="576000" y="5184000"/>
            <a:ext cx="9504362" cy="1836000"/>
          </a:xfrm>
        </p:spPr>
        <p:txBody>
          <a:bodyPr/>
          <a:lstStyle/>
          <a:p>
            <a:pPr lvl="0"/>
            <a:r>
              <a:rPr lang="de-DE" dirty="0" smtClean="0"/>
              <a:t>Weil es Probleme löst, einen Komfort bereitet oder Aufgaben abnimmt/erledigt/vereinfacht</a:t>
            </a:r>
          </a:p>
        </p:txBody>
      </p:sp>
    </p:spTree>
    <p:extLst>
      <p:ext uri="{BB962C8B-B14F-4D97-AF65-F5344CB8AC3E}">
        <p14:creationId xmlns:p14="http://schemas.microsoft.com/office/powerpoint/2010/main" val="38825136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Die Umsetz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7384"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9504625" cy="738664"/>
          </a:xfrm>
          <a:prstGeom prst="rect">
            <a:avLst/>
          </a:prstGeom>
        </p:spPr>
        <p:txBody>
          <a:bodyPr wrap="square" lIns="0" tIns="0" rIns="0" bIns="0">
            <a:spAutoFit/>
          </a:bodyPr>
          <a:lstStyle/>
          <a:p>
            <a:r>
              <a:rPr lang="de-DE" sz="2400" dirty="0" smtClean="0">
                <a:solidFill>
                  <a:srgbClr val="5D8EA6"/>
                </a:solidFill>
                <a:latin typeface="+mn-lt"/>
              </a:rPr>
              <a:t>Welche Fragen wollen wir durch das </a:t>
            </a:r>
            <a:r>
              <a:rPr lang="de-DE" sz="2400" b="1" dirty="0" err="1" smtClean="0">
                <a:solidFill>
                  <a:srgbClr val="5D8EA6"/>
                </a:solidFill>
                <a:latin typeface="+mn-lt"/>
              </a:rPr>
              <a:t>FabLab</a:t>
            </a:r>
            <a:r>
              <a:rPr lang="de-DE" sz="2400" dirty="0" smtClean="0">
                <a:solidFill>
                  <a:srgbClr val="5D8EA6"/>
                </a:solidFill>
                <a:latin typeface="+mn-lt"/>
              </a:rPr>
              <a:t> beantworten </a:t>
            </a:r>
          </a:p>
          <a:p>
            <a:r>
              <a:rPr lang="de-DE" sz="2400" dirty="0" smtClean="0">
                <a:solidFill>
                  <a:srgbClr val="5D8EA6"/>
                </a:solidFill>
                <a:latin typeface="+mn-lt"/>
              </a:rPr>
              <a:t>und welche </a:t>
            </a:r>
            <a:r>
              <a:rPr lang="de-DE" sz="2400" b="1" dirty="0" smtClean="0">
                <a:solidFill>
                  <a:srgbClr val="5D8EA6"/>
                </a:solidFill>
                <a:latin typeface="+mn-lt"/>
              </a:rPr>
              <a:t>Hardware</a:t>
            </a:r>
            <a:r>
              <a:rPr lang="de-DE" sz="2400" dirty="0" smtClean="0">
                <a:solidFill>
                  <a:srgbClr val="5D8EA6"/>
                </a:solidFill>
                <a:latin typeface="+mn-lt"/>
              </a:rPr>
              <a:t> wollen wir nutzen?</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14.11.2017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Umsetzung</a:t>
            </a:r>
            <a:endParaRPr lang="de-DE" dirty="0"/>
          </a:p>
        </p:txBody>
      </p:sp>
      <p:sp>
        <p:nvSpPr>
          <p:cNvPr id="3" name="Textplatzhalter 2"/>
          <p:cNvSpPr>
            <a:spLocks noGrp="1"/>
          </p:cNvSpPr>
          <p:nvPr>
            <p:ph type="body" sz="quarter" idx="19" hasCustomPrompt="1"/>
          </p:nvPr>
        </p:nvSpPr>
        <p:spPr>
          <a:xfrm>
            <a:off x="576000" y="2808000"/>
            <a:ext cx="9504000" cy="4103687"/>
          </a:xfrm>
        </p:spPr>
        <p:txBody>
          <a:bodyPr/>
          <a:lstStyle/>
          <a:p>
            <a:pPr lvl="0"/>
            <a:r>
              <a:rPr lang="de-DE" dirty="0" smtClean="0"/>
              <a:t>Hier schreibt ihr, welche Unterstützung ihr euch vorstellt, welches Wissen euch noch fehlt und welche Maschinen und Werkzeuge für die Fertigung benötigt werden</a:t>
            </a:r>
          </a:p>
        </p:txBody>
      </p:sp>
    </p:spTree>
    <p:extLst>
      <p:ext uri="{BB962C8B-B14F-4D97-AF65-F5344CB8AC3E}">
        <p14:creationId xmlns:p14="http://schemas.microsoft.com/office/powerpoint/2010/main" val="41002276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Die Planung">
    <p:spTree>
      <p:nvGrpSpPr>
        <p:cNvPr id="1" name=""/>
        <p:cNvGrpSpPr/>
        <p:nvPr/>
      </p:nvGrpSpPr>
      <p:grpSpPr>
        <a:xfrm>
          <a:off x="0" y="0"/>
          <a:ext cx="0" cy="0"/>
          <a:chOff x="0" y="0"/>
          <a:chExt cx="0" cy="0"/>
        </a:xfrm>
      </p:grpSpPr>
      <p:graphicFrame>
        <p:nvGraphicFramePr>
          <p:cNvPr id="4" name="Rectangle 2" hidden="1"/>
          <p:cNvGraphicFramePr>
            <a:graphicFrameLocks/>
          </p:cNvGraphicFramePr>
          <p:nvPr>
            <p:custDataLst>
              <p:tags r:id="rId2"/>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58394" name="think-cell Slide" r:id="rId4" imgW="0" imgH="0" progId="TCLayout.ActiveDocument.1">
                  <p:embed/>
                </p:oleObj>
              </mc:Choice>
              <mc:Fallback>
                <p:oleObj name="think-cell Slide" r:id="rId4" imgW="0" imgH="0" progId="TCLayout.ActiveDocument.1">
                  <p:embed/>
                  <p:pic>
                    <p:nvPicPr>
                      <p:cNvPr id="4" name="Rectangle 2"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hteck 7"/>
          <p:cNvSpPr/>
          <p:nvPr userDrawn="1"/>
        </p:nvSpPr>
        <p:spPr>
          <a:xfrm>
            <a:off x="576000" y="1836000"/>
            <a:ext cx="6262164" cy="369332"/>
          </a:xfrm>
          <a:prstGeom prst="rect">
            <a:avLst/>
          </a:prstGeom>
        </p:spPr>
        <p:txBody>
          <a:bodyPr wrap="none" lIns="0" tIns="0" rIns="0" bIns="0">
            <a:spAutoFit/>
          </a:bodyPr>
          <a:lstStyle/>
          <a:p>
            <a:r>
              <a:rPr lang="de-DE" sz="2400" dirty="0" smtClean="0">
                <a:solidFill>
                  <a:srgbClr val="5D8EA6"/>
                </a:solidFill>
                <a:latin typeface="+mn-lt"/>
              </a:rPr>
              <a:t>Welche Schritte sollen bis wann erledigt sein?</a:t>
            </a:r>
          </a:p>
        </p:txBody>
      </p:sp>
      <p:sp>
        <p:nvSpPr>
          <p:cNvPr id="12" name="Datumsplatzhalter 11"/>
          <p:cNvSpPr>
            <a:spLocks noGrp="1"/>
          </p:cNvSpPr>
          <p:nvPr>
            <p:ph type="dt" sz="half" idx="14"/>
          </p:nvPr>
        </p:nvSpPr>
        <p:spPr/>
        <p:txBody>
          <a:bodyPr/>
          <a:lstStyle/>
          <a:p>
            <a:pPr>
              <a:defRPr/>
            </a:pPr>
            <a:r>
              <a:rPr lang="de-DE" smtClean="0"/>
              <a:t>Magdeburg | </a:t>
            </a:r>
            <a:fld id="{4860668C-1425-4FFE-849D-CF801F981B72}" type="datetime1">
              <a:rPr lang="de-DE" smtClean="0"/>
              <a:t>14.11.2017</a:t>
            </a:fld>
            <a:endParaRPr dirty="0"/>
          </a:p>
        </p:txBody>
      </p:sp>
      <p:sp>
        <p:nvSpPr>
          <p:cNvPr id="13" name="Fußzeilenplatzhalter 12"/>
          <p:cNvSpPr>
            <a:spLocks noGrp="1"/>
          </p:cNvSpPr>
          <p:nvPr>
            <p:ph type="ftr" sz="quarter" idx="15"/>
          </p:nvPr>
        </p:nvSpPr>
        <p:spPr/>
        <p:txBody>
          <a:bodyPr/>
          <a:lstStyle/>
          <a:p>
            <a:pPr>
              <a:defRPr/>
            </a:pPr>
            <a:r>
              <a:rPr lang="de-DE" smtClean="0"/>
              <a:t>FabLab ego.-INKUBATOR</a:t>
            </a:r>
            <a:endParaRPr lang="de-DE" dirty="0"/>
          </a:p>
        </p:txBody>
      </p:sp>
      <p:sp>
        <p:nvSpPr>
          <p:cNvPr id="14" name="Foliennummernplatzhalter 13"/>
          <p:cNvSpPr>
            <a:spLocks noGrp="1"/>
          </p:cNvSpPr>
          <p:nvPr>
            <p:ph type="sldNum" sz="quarter" idx="16"/>
          </p:nvPr>
        </p:nvSpPr>
        <p:spPr/>
        <p:txBody>
          <a:bodyPr/>
          <a:lstStyle/>
          <a:p>
            <a:pPr>
              <a:defRPr/>
            </a:pPr>
            <a:fld id="{65FDB2CE-DEDC-46F3-ADBE-B1DC1DB4F4EA}" type="slidenum">
              <a:rPr lang="de-DE" smtClean="0"/>
              <a:pPr>
                <a:defRPr/>
              </a:pPr>
              <a:t>‹Nr.›</a:t>
            </a:fld>
            <a:endParaRPr lang="de-DE" dirty="0"/>
          </a:p>
        </p:txBody>
      </p:sp>
      <p:sp>
        <p:nvSpPr>
          <p:cNvPr id="15" name="Titel 5"/>
          <p:cNvSpPr>
            <a:spLocks noGrp="1"/>
          </p:cNvSpPr>
          <p:nvPr>
            <p:ph type="title" hasCustomPrompt="1"/>
          </p:nvPr>
        </p:nvSpPr>
        <p:spPr>
          <a:xfrm>
            <a:off x="0" y="1008000"/>
            <a:ext cx="10655300" cy="468000"/>
          </a:xfrm>
        </p:spPr>
        <p:txBody>
          <a:bodyPr>
            <a:normAutofit/>
          </a:bodyPr>
          <a:lstStyle>
            <a:lvl1pPr>
              <a:defRPr/>
            </a:lvl1pPr>
          </a:lstStyle>
          <a:p>
            <a:r>
              <a:rPr lang="de-DE" dirty="0" smtClean="0"/>
              <a:t>Die Planung</a:t>
            </a:r>
            <a:endParaRPr lang="de-DE" dirty="0"/>
          </a:p>
        </p:txBody>
      </p:sp>
    </p:spTree>
    <p:extLst>
      <p:ext uri="{BB962C8B-B14F-4D97-AF65-F5344CB8AC3E}">
        <p14:creationId xmlns:p14="http://schemas.microsoft.com/office/powerpoint/2010/main" val="134490067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tags" Target="../tags/tag8.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tags" Target="../tags/tag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 Id="rId22"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2" hidden="1"/>
          <p:cNvGraphicFramePr>
            <a:graphicFrameLocks/>
          </p:cNvGraphicFramePr>
          <p:nvPr>
            <p:custDataLst>
              <p:tags r:id="rId15"/>
            </p:custDataLst>
          </p:nvPr>
        </p:nvGraphicFramePr>
        <p:xfrm>
          <a:off x="0" y="5"/>
          <a:ext cx="158184" cy="158717"/>
        </p:xfrm>
        <a:graphic>
          <a:graphicData uri="http://schemas.openxmlformats.org/presentationml/2006/ole">
            <mc:AlternateContent xmlns:mc="http://schemas.openxmlformats.org/markup-compatibility/2006">
              <mc:Choice xmlns:v="urn:schemas-microsoft-com:vml" Requires="v">
                <p:oleObj spid="_x0000_s1259" name="think-cell Slide" r:id="rId22" imgW="0" imgH="0" progId="TCLayout.ActiveDocument.1">
                  <p:embed/>
                </p:oleObj>
              </mc:Choice>
              <mc:Fallback>
                <p:oleObj name="think-cell Slide" r:id="rId22" imgW="0" imgH="0" progId="TCLayout.ActiveDocument.1">
                  <p:embed/>
                  <p:pic>
                    <p:nvPicPr>
                      <p:cNvPr id="0" name="AutoShape 95"/>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5"/>
                        <a:ext cx="158184" cy="15871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Rechteck 15"/>
          <p:cNvSpPr/>
          <p:nvPr>
            <p:custDataLst>
              <p:tags r:id="rId16"/>
            </p:custDataLst>
          </p:nvPr>
        </p:nvSpPr>
        <p:spPr bwMode="auto">
          <a:xfrm>
            <a:off x="0" y="7270473"/>
            <a:ext cx="10655300" cy="288863"/>
          </a:xfrm>
          <a:prstGeom prst="rect">
            <a:avLst/>
          </a:prstGeom>
          <a:solidFill>
            <a:srgbClr val="7F7F7F"/>
          </a:solidFill>
          <a:ln w="9525" cap="flat" cmpd="sng" algn="ctr">
            <a:noFill/>
            <a:prstDash val="solid"/>
            <a:round/>
            <a:headEnd type="none" w="med" len="med"/>
            <a:tailEnd type="none" w="med" len="med"/>
          </a:ln>
          <a:effectLst/>
        </p:spPr>
        <p:txBody>
          <a:bodyPr wrap="none" lIns="0" tIns="0" rIns="0" bIns="0" anchor="ctr"/>
          <a:lstStyle/>
          <a:p>
            <a:pPr algn="ctr" eaLnBrk="0" hangingPunct="0">
              <a:defRPr/>
            </a:pPr>
            <a:endParaRPr lang="de-DE" sz="1196">
              <a:solidFill>
                <a:srgbClr val="000000"/>
              </a:solidFill>
              <a:latin typeface="Lucida Grande CY" pitchFamily="-111" charset="-52"/>
              <a:ea typeface="ヒラギノ角ゴ Pro W3" pitchFamily="-111" charset="-128"/>
              <a:cs typeface="ヒラギノ角ゴ Pro W3" pitchFamily="-111" charset="-128"/>
            </a:endParaRPr>
          </a:p>
        </p:txBody>
      </p:sp>
      <p:sp>
        <p:nvSpPr>
          <p:cNvPr id="1029" name="Textplatzhalter 2"/>
          <p:cNvSpPr>
            <a:spLocks noGrp="1"/>
          </p:cNvSpPr>
          <p:nvPr>
            <p:ph type="body" idx="1"/>
            <p:custDataLst>
              <p:tags r:id="rId17"/>
            </p:custDataLst>
          </p:nvPr>
        </p:nvSpPr>
        <p:spPr bwMode="auto">
          <a:xfrm>
            <a:off x="576000" y="2016000"/>
            <a:ext cx="9504000" cy="5110926"/>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lvl="0"/>
            <a:r>
              <a:rPr lang="de-DE" dirty="0" smtClean="0"/>
              <a:t>Textformate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 name="Titelplatzhalter 19"/>
          <p:cNvSpPr>
            <a:spLocks noGrp="1"/>
          </p:cNvSpPr>
          <p:nvPr>
            <p:ph type="title"/>
            <p:custDataLst>
              <p:tags r:id="rId18"/>
            </p:custDataLst>
          </p:nvPr>
        </p:nvSpPr>
        <p:spPr bwMode="auto">
          <a:xfrm>
            <a:off x="0" y="1008000"/>
            <a:ext cx="10655300" cy="468000"/>
          </a:xfrm>
          <a:prstGeom prst="rect">
            <a:avLst/>
          </a:prstGeom>
          <a:solidFill>
            <a:srgbClr val="5D8EA6"/>
          </a:solidFill>
          <a:ln w="9525">
            <a:noFill/>
            <a:miter lim="800000"/>
            <a:headEnd/>
            <a:tailEnd/>
          </a:ln>
        </p:spPr>
        <p:txBody>
          <a:bodyPr vert="horz" wrap="square" lIns="576000" tIns="0" rIns="0" bIns="0" numCol="1" anchor="ctr" anchorCtr="0" compatLnSpc="1">
            <a:prstTxWarp prst="textNoShape">
              <a:avLst/>
            </a:prstTxWarp>
            <a:noAutofit/>
          </a:bodyPr>
          <a:lstStyle/>
          <a:p>
            <a:pPr lvl="0"/>
            <a:r>
              <a:rPr lang="de-DE" dirty="0" smtClean="0">
                <a:sym typeface="Lucida Grande"/>
              </a:rPr>
              <a:t>Titelmasterformat durch Klicken bearbeiten</a:t>
            </a:r>
          </a:p>
        </p:txBody>
      </p:sp>
      <p:sp>
        <p:nvSpPr>
          <p:cNvPr id="13" name="Datumsplatzhalter 12"/>
          <p:cNvSpPr>
            <a:spLocks noGrp="1"/>
          </p:cNvSpPr>
          <p:nvPr>
            <p:ph type="dt" sz="half" idx="2"/>
            <p:custDataLst>
              <p:tags r:id="rId19"/>
            </p:custDataLst>
          </p:nvPr>
        </p:nvSpPr>
        <p:spPr>
          <a:xfrm>
            <a:off x="572628" y="7270473"/>
            <a:ext cx="2475150" cy="288863"/>
          </a:xfrm>
          <a:prstGeom prst="rect">
            <a:avLst/>
          </a:prstGeom>
        </p:spPr>
        <p:txBody>
          <a:bodyPr lIns="0" tIns="0" rIns="0" bIns="0" anchor="ctr"/>
          <a:lstStyle>
            <a:lvl1pPr algn="l"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de-DE" dirty="0" smtClean="0"/>
              <a:t>Magdeburg </a:t>
            </a:r>
            <a:r>
              <a:rPr lang="de-DE" smtClean="0"/>
              <a:t>| </a:t>
            </a:r>
            <a:fld id="{4860668C-1425-4FFE-849D-CF801F981B72}" type="datetime1">
              <a:rPr lang="de-DE" smtClean="0"/>
              <a:t>14.11.2017</a:t>
            </a:fld>
            <a:endParaRPr dirty="0"/>
          </a:p>
        </p:txBody>
      </p:sp>
      <p:sp>
        <p:nvSpPr>
          <p:cNvPr id="14" name="Fußzeilenplatzhalter 13"/>
          <p:cNvSpPr>
            <a:spLocks noGrp="1"/>
          </p:cNvSpPr>
          <p:nvPr>
            <p:ph type="ftr" sz="quarter" idx="3"/>
            <p:custDataLst>
              <p:tags r:id="rId20"/>
            </p:custDataLst>
          </p:nvPr>
        </p:nvSpPr>
        <p:spPr>
          <a:xfrm>
            <a:off x="3892781" y="7270473"/>
            <a:ext cx="2869739" cy="288863"/>
          </a:xfrm>
          <a:prstGeom prst="rect">
            <a:avLst/>
          </a:prstGeom>
        </p:spPr>
        <p:txBody>
          <a:bodyPr lIns="0" tIns="0" rIns="0" bIns="0" anchor="ctr"/>
          <a:lstStyle>
            <a:lvl1pPr algn="ct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r>
              <a:rPr lang="de-DE" dirty="0" err="1" smtClean="0"/>
              <a:t>FabLab</a:t>
            </a:r>
            <a:r>
              <a:rPr lang="de-DE" dirty="0" smtClean="0"/>
              <a:t> ego.-INKUBATOR</a:t>
            </a:r>
            <a:endParaRPr lang="de-DE" dirty="0"/>
          </a:p>
        </p:txBody>
      </p:sp>
      <p:sp>
        <p:nvSpPr>
          <p:cNvPr id="15" name="Foliennummernplatzhalter 14"/>
          <p:cNvSpPr>
            <a:spLocks noGrp="1"/>
          </p:cNvSpPr>
          <p:nvPr>
            <p:ph type="sldNum" sz="quarter" idx="4"/>
            <p:custDataLst>
              <p:tags r:id="rId21"/>
            </p:custDataLst>
          </p:nvPr>
        </p:nvSpPr>
        <p:spPr>
          <a:xfrm>
            <a:off x="9326651" y="7270473"/>
            <a:ext cx="717435" cy="288863"/>
          </a:xfrm>
          <a:prstGeom prst="rect">
            <a:avLst/>
          </a:prstGeom>
        </p:spPr>
        <p:txBody>
          <a:bodyPr lIns="0" tIns="0" rIns="0" bIns="0" anchor="ctr"/>
          <a:lstStyle>
            <a:lvl1pPr algn="r" rtl="0" fontAlgn="base">
              <a:spcBef>
                <a:spcPct val="0"/>
              </a:spcBef>
              <a:spcAft>
                <a:spcPct val="0"/>
              </a:spcAft>
              <a:defRPr lang="de-DE" sz="1196" kern="1200">
                <a:solidFill>
                  <a:schemeClr val="bg1"/>
                </a:solidFill>
                <a:latin typeface="Lucida Sans Unicode" pitchFamily="34" charset="0"/>
                <a:ea typeface="MS PGothic" pitchFamily="34" charset="-128"/>
                <a:cs typeface="Lucida Sans Unicode" pitchFamily="34" charset="0"/>
              </a:defRPr>
            </a:lvl1pPr>
          </a:lstStyle>
          <a:p>
            <a:pPr>
              <a:defRPr/>
            </a:pPr>
            <a:fld id="{65FDB2CE-DEDC-46F3-ADBE-B1DC1DB4F4EA}" type="slidenum">
              <a:rPr lang="de-DE" smtClean="0"/>
              <a:pPr>
                <a:defRPr/>
              </a:pPr>
              <a:t>‹Nr.›</a:t>
            </a:fld>
            <a:endParaRPr lang="de-DE" dirty="0"/>
          </a:p>
        </p:txBody>
      </p:sp>
      <p:pic>
        <p:nvPicPr>
          <p:cNvPr id="10" name="Picture 227"/>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573673" y="1562"/>
            <a:ext cx="4078287" cy="96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896" r:id="rId1"/>
    <p:sldLayoutId id="2147483897"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01" r:id="rId11"/>
    <p:sldLayoutId id="2147483902" r:id="rId12"/>
  </p:sldLayoutIdLst>
  <p:timing>
    <p:tnLst>
      <p:par>
        <p:cTn id="1" dur="indefinite" restart="never" nodeType="tmRoot"/>
      </p:par>
    </p:tnLst>
  </p:timing>
  <p:hf hdr="0"/>
  <p:txStyles>
    <p:titleStyle>
      <a:lvl1pPr marL="0" indent="0" algn="l" rtl="0" eaLnBrk="0" fontAlgn="base" hangingPunct="0">
        <a:spcBef>
          <a:spcPct val="0"/>
        </a:spcBef>
        <a:spcAft>
          <a:spcPct val="0"/>
        </a:spcAft>
        <a:defRPr lang="de-DE" sz="2400" b="1" dirty="0">
          <a:solidFill>
            <a:schemeClr val="bg1"/>
          </a:solidFill>
          <a:latin typeface="Lucida Sans Unicode"/>
          <a:ea typeface="+mj-ea"/>
          <a:cs typeface="+mj-cs"/>
          <a:sym typeface="Lucida Grande"/>
        </a:defRPr>
      </a:lvl1pPr>
      <a:lvl2pPr algn="l" rtl="0" eaLnBrk="0" fontAlgn="base" hangingPunct="0">
        <a:spcBef>
          <a:spcPct val="0"/>
        </a:spcBef>
        <a:spcAft>
          <a:spcPct val="0"/>
        </a:spcAft>
        <a:defRPr sz="2690" b="1">
          <a:solidFill>
            <a:schemeClr val="bg1"/>
          </a:solidFill>
          <a:latin typeface="Lucida Sans Unicode" pitchFamily="34" charset="0"/>
          <a:sym typeface="Lucida Grande"/>
        </a:defRPr>
      </a:lvl2pPr>
      <a:lvl3pPr algn="l" rtl="0" eaLnBrk="0" fontAlgn="base" hangingPunct="0">
        <a:spcBef>
          <a:spcPct val="0"/>
        </a:spcBef>
        <a:spcAft>
          <a:spcPct val="0"/>
        </a:spcAft>
        <a:defRPr sz="2690" b="1">
          <a:solidFill>
            <a:schemeClr val="bg1"/>
          </a:solidFill>
          <a:latin typeface="Lucida Sans Unicode" pitchFamily="34" charset="0"/>
          <a:sym typeface="Lucida Grande"/>
        </a:defRPr>
      </a:lvl3pPr>
      <a:lvl4pPr algn="l" rtl="0" eaLnBrk="0" fontAlgn="base" hangingPunct="0">
        <a:spcBef>
          <a:spcPct val="0"/>
        </a:spcBef>
        <a:spcAft>
          <a:spcPct val="0"/>
        </a:spcAft>
        <a:defRPr sz="2690" b="1">
          <a:solidFill>
            <a:schemeClr val="bg1"/>
          </a:solidFill>
          <a:latin typeface="Lucida Sans Unicode" pitchFamily="34" charset="0"/>
          <a:sym typeface="Lucida Grande"/>
        </a:defRPr>
      </a:lvl4pPr>
      <a:lvl5pPr algn="l" rtl="0" eaLnBrk="0" fontAlgn="base" hangingPunct="0">
        <a:spcBef>
          <a:spcPct val="0"/>
        </a:spcBef>
        <a:spcAft>
          <a:spcPct val="0"/>
        </a:spcAft>
        <a:defRPr sz="2690" b="1">
          <a:solidFill>
            <a:schemeClr val="bg1"/>
          </a:solidFill>
          <a:latin typeface="Lucida Sans Unicode" pitchFamily="34" charset="0"/>
          <a:sym typeface="Lucida Grande"/>
        </a:defRPr>
      </a:lvl5pPr>
      <a:lvl6pPr marL="455154" algn="l" rtl="0" fontAlgn="base">
        <a:spcBef>
          <a:spcPct val="0"/>
        </a:spcBef>
        <a:spcAft>
          <a:spcPct val="0"/>
        </a:spcAft>
        <a:defRPr sz="2690" b="1">
          <a:solidFill>
            <a:schemeClr val="bg1"/>
          </a:solidFill>
          <a:latin typeface="Lucida Sans Unicode" pitchFamily="34" charset="0"/>
          <a:sym typeface="Lucida Grande"/>
        </a:defRPr>
      </a:lvl6pPr>
      <a:lvl7pPr marL="910303" algn="l" rtl="0" fontAlgn="base">
        <a:spcBef>
          <a:spcPct val="0"/>
        </a:spcBef>
        <a:spcAft>
          <a:spcPct val="0"/>
        </a:spcAft>
        <a:defRPr sz="2690" b="1">
          <a:solidFill>
            <a:schemeClr val="bg1"/>
          </a:solidFill>
          <a:latin typeface="Lucida Sans Unicode" pitchFamily="34" charset="0"/>
          <a:sym typeface="Lucida Grande"/>
        </a:defRPr>
      </a:lvl7pPr>
      <a:lvl8pPr marL="1365457" algn="l" rtl="0" fontAlgn="base">
        <a:spcBef>
          <a:spcPct val="0"/>
        </a:spcBef>
        <a:spcAft>
          <a:spcPct val="0"/>
        </a:spcAft>
        <a:defRPr sz="2690" b="1">
          <a:solidFill>
            <a:schemeClr val="bg1"/>
          </a:solidFill>
          <a:latin typeface="Lucida Sans Unicode" pitchFamily="34" charset="0"/>
          <a:sym typeface="Lucida Grande"/>
        </a:defRPr>
      </a:lvl8pPr>
      <a:lvl9pPr marL="1820609" algn="l" rtl="0" fontAlgn="base">
        <a:spcBef>
          <a:spcPct val="0"/>
        </a:spcBef>
        <a:spcAft>
          <a:spcPct val="0"/>
        </a:spcAft>
        <a:defRPr sz="2690" b="1">
          <a:solidFill>
            <a:schemeClr val="bg1"/>
          </a:solidFill>
          <a:latin typeface="Lucida Sans Unicode" pitchFamily="34" charset="0"/>
          <a:sym typeface="Lucida Grande"/>
        </a:defRPr>
      </a:lvl9pPr>
    </p:titleStyle>
    <p:bodyStyle>
      <a:lvl1pPr marL="341365" indent="-216000" algn="l" defTabSz="360000" rtl="0" eaLnBrk="0" fontAlgn="base" hangingPunct="0">
        <a:lnSpc>
          <a:spcPct val="100000"/>
        </a:lnSpc>
        <a:spcBef>
          <a:spcPts val="1200"/>
        </a:spcBef>
        <a:spcAft>
          <a:spcPts val="1200"/>
        </a:spcAft>
        <a:buClr>
          <a:srgbClr val="5D8EA6"/>
        </a:buClr>
        <a:buFont typeface="Arial"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1pPr>
      <a:lvl2pPr marL="739623" indent="-216000" algn="l" defTabSz="360000" rtl="0" eaLnBrk="0" fontAlgn="base" hangingPunct="0">
        <a:lnSpc>
          <a:spcPct val="100000"/>
        </a:lnSpc>
        <a:spcBef>
          <a:spcPts val="1200"/>
        </a:spcBef>
        <a:spcAft>
          <a:spcPts val="1200"/>
        </a:spcAft>
        <a:buClr>
          <a:srgbClr val="5D8EA6"/>
        </a:buClr>
        <a:buSzPct val="100000"/>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2pPr>
      <a:lvl3pPr marL="1137880" indent="-216000" algn="l" defTabSz="360000" rtl="0" eaLnBrk="0" fontAlgn="base" hangingPunct="0">
        <a:lnSpc>
          <a:spcPct val="100000"/>
        </a:lnSpc>
        <a:spcBef>
          <a:spcPts val="1200"/>
        </a:spcBef>
        <a:spcAft>
          <a:spcPts val="1200"/>
        </a:spcAft>
        <a:buClr>
          <a:srgbClr val="5D8EA6"/>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3pPr>
      <a:lvl4pPr marL="1593032" indent="-216000" algn="l" defTabSz="360000" rtl="0" eaLnBrk="0" fontAlgn="base" hangingPunct="0">
        <a:lnSpc>
          <a:spcPct val="100000"/>
        </a:lnSpc>
        <a:spcBef>
          <a:spcPts val="1200"/>
        </a:spcBef>
        <a:spcAft>
          <a:spcPts val="1200"/>
        </a:spcAft>
        <a:buClr>
          <a:srgbClr val="5D8EA6"/>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4pPr>
      <a:lvl5pPr marL="2048186" indent="-216000" algn="l" defTabSz="360000" rtl="0" eaLnBrk="0" fontAlgn="base" hangingPunct="0">
        <a:lnSpc>
          <a:spcPct val="100000"/>
        </a:lnSpc>
        <a:spcBef>
          <a:spcPts val="1200"/>
        </a:spcBef>
        <a:spcAft>
          <a:spcPts val="1200"/>
        </a:spcAft>
        <a:buClr>
          <a:srgbClr val="5D8EA6"/>
        </a:buClr>
        <a:buFont typeface="Arial" panose="020B0604020202020204" pitchFamily="34" charset="0"/>
        <a:buChar char="•"/>
        <a:tabLst>
          <a:tab pos="360000" algn="l"/>
          <a:tab pos="720000" algn="l"/>
          <a:tab pos="1080000" algn="l"/>
        </a:tabLst>
        <a:defRPr sz="2400" kern="1200">
          <a:solidFill>
            <a:schemeClr val="tx1"/>
          </a:solidFill>
          <a:latin typeface="Lucida Sans Unicode" pitchFamily="34" charset="0"/>
          <a:ea typeface="+mn-ea"/>
          <a:cs typeface="Lucida Sans Unicode" pitchFamily="34" charset="0"/>
        </a:defRPr>
      </a:lvl5pPr>
      <a:lvl6pPr marL="2503336"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6pPr>
      <a:lvl7pPr marL="2958490"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7pPr>
      <a:lvl8pPr marL="3413643"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8pPr>
      <a:lvl9pPr marL="3868794" indent="-227578" algn="l" defTabSz="910303" rtl="0" eaLnBrk="1" latinLnBrk="0" hangingPunct="1">
        <a:spcBef>
          <a:spcPct val="20000"/>
        </a:spcBef>
        <a:buFont typeface="Arial" pitchFamily="34" charset="0"/>
        <a:buChar char="•"/>
        <a:defRPr sz="2092" kern="1200">
          <a:solidFill>
            <a:schemeClr val="tx1"/>
          </a:solidFill>
          <a:latin typeface="+mn-lt"/>
          <a:ea typeface="+mn-ea"/>
          <a:cs typeface="+mn-cs"/>
        </a:defRPr>
      </a:lvl9pPr>
    </p:bodyStyle>
    <p:otherStyle>
      <a:defPPr>
        <a:defRPr lang="de-DE"/>
      </a:defPPr>
      <a:lvl1pPr marL="0" algn="l" defTabSz="910303" rtl="0" eaLnBrk="1" latinLnBrk="0" hangingPunct="1">
        <a:defRPr sz="1794" kern="1200">
          <a:solidFill>
            <a:schemeClr val="tx1"/>
          </a:solidFill>
          <a:latin typeface="+mn-lt"/>
          <a:ea typeface="+mn-ea"/>
          <a:cs typeface="+mn-cs"/>
        </a:defRPr>
      </a:lvl1pPr>
      <a:lvl2pPr marL="455154" algn="l" defTabSz="910303" rtl="0" eaLnBrk="1" latinLnBrk="0" hangingPunct="1">
        <a:defRPr sz="1794" kern="1200">
          <a:solidFill>
            <a:schemeClr val="tx1"/>
          </a:solidFill>
          <a:latin typeface="+mn-lt"/>
          <a:ea typeface="+mn-ea"/>
          <a:cs typeface="+mn-cs"/>
        </a:defRPr>
      </a:lvl2pPr>
      <a:lvl3pPr marL="910303" algn="l" defTabSz="910303" rtl="0" eaLnBrk="1" latinLnBrk="0" hangingPunct="1">
        <a:defRPr sz="1794" kern="1200">
          <a:solidFill>
            <a:schemeClr val="tx1"/>
          </a:solidFill>
          <a:latin typeface="+mn-lt"/>
          <a:ea typeface="+mn-ea"/>
          <a:cs typeface="+mn-cs"/>
        </a:defRPr>
      </a:lvl3pPr>
      <a:lvl4pPr marL="1365457" algn="l" defTabSz="910303" rtl="0" eaLnBrk="1" latinLnBrk="0" hangingPunct="1">
        <a:defRPr sz="1794" kern="1200">
          <a:solidFill>
            <a:schemeClr val="tx1"/>
          </a:solidFill>
          <a:latin typeface="+mn-lt"/>
          <a:ea typeface="+mn-ea"/>
          <a:cs typeface="+mn-cs"/>
        </a:defRPr>
      </a:lvl4pPr>
      <a:lvl5pPr marL="1820609" algn="l" defTabSz="910303" rtl="0" eaLnBrk="1" latinLnBrk="0" hangingPunct="1">
        <a:defRPr sz="1794" kern="1200">
          <a:solidFill>
            <a:schemeClr val="tx1"/>
          </a:solidFill>
          <a:latin typeface="+mn-lt"/>
          <a:ea typeface="+mn-ea"/>
          <a:cs typeface="+mn-cs"/>
        </a:defRPr>
      </a:lvl5pPr>
      <a:lvl6pPr marL="2275762" algn="l" defTabSz="910303" rtl="0" eaLnBrk="1" latinLnBrk="0" hangingPunct="1">
        <a:defRPr sz="1794" kern="1200">
          <a:solidFill>
            <a:schemeClr val="tx1"/>
          </a:solidFill>
          <a:latin typeface="+mn-lt"/>
          <a:ea typeface="+mn-ea"/>
          <a:cs typeface="+mn-cs"/>
        </a:defRPr>
      </a:lvl6pPr>
      <a:lvl7pPr marL="2730915" algn="l" defTabSz="910303" rtl="0" eaLnBrk="1" latinLnBrk="0" hangingPunct="1">
        <a:defRPr sz="1794" kern="1200">
          <a:solidFill>
            <a:schemeClr val="tx1"/>
          </a:solidFill>
          <a:latin typeface="+mn-lt"/>
          <a:ea typeface="+mn-ea"/>
          <a:cs typeface="+mn-cs"/>
        </a:defRPr>
      </a:lvl7pPr>
      <a:lvl8pPr marL="3186066" algn="l" defTabSz="910303" rtl="0" eaLnBrk="1" latinLnBrk="0" hangingPunct="1">
        <a:defRPr sz="1794" kern="1200">
          <a:solidFill>
            <a:schemeClr val="tx1"/>
          </a:solidFill>
          <a:latin typeface="+mn-lt"/>
          <a:ea typeface="+mn-ea"/>
          <a:cs typeface="+mn-cs"/>
        </a:defRPr>
      </a:lvl8pPr>
      <a:lvl9pPr marL="3641217" algn="l" defTabSz="910303" rtl="0" eaLnBrk="1" latinLnBrk="0" hangingPunct="1">
        <a:defRPr sz="1794"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381" userDrawn="1">
          <p15:clr>
            <a:srgbClr val="F26B43"/>
          </p15:clr>
        </p15:guide>
        <p15:guide id="2" pos="362" userDrawn="1">
          <p15:clr>
            <a:srgbClr val="F26B43"/>
          </p15:clr>
        </p15:guide>
        <p15:guide id="3" pos="6350" userDrawn="1">
          <p15:clr>
            <a:srgbClr val="F26B43"/>
          </p15:clr>
        </p15:guide>
        <p15:guide id="4" orient="horz" pos="93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strategyzer.com/canvas/business-model-canvas" TargetMode="External"/><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ildplatzhalter 2"/>
          <p:cNvSpPr>
            <a:spLocks noGrp="1"/>
          </p:cNvSpPr>
          <p:nvPr>
            <p:ph type="pic" sz="quarter" idx="10"/>
          </p:nvPr>
        </p:nvSpPr>
        <p:spPr/>
      </p:sp>
      <p:sp>
        <p:nvSpPr>
          <p:cNvPr id="2" name="Titel 1"/>
          <p:cNvSpPr>
            <a:spLocks noGrp="1"/>
          </p:cNvSpPr>
          <p:nvPr>
            <p:ph type="title"/>
          </p:nvPr>
        </p:nvSpPr>
        <p:spPr/>
        <p:txBody>
          <a:bodyPr/>
          <a:lstStyle/>
          <a:p>
            <a:endParaRPr lang="de-DE"/>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A98FF7D6-9AE3-45A0-B5FE-8B0DF5CE5937}" type="datetime1">
              <a:rPr lang="de-DE" smtClean="0"/>
              <a:t>14.11.2017</a:t>
            </a:fld>
            <a:endParaRPr lang="de-DE" dirty="0"/>
          </a:p>
        </p:txBody>
      </p:sp>
      <p:sp>
        <p:nvSpPr>
          <p:cNvPr id="8" name="Fußzeilenplatzhalter 7"/>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10</a:t>
            </a:fld>
            <a:endParaRPr lang="de-DE" dirty="0"/>
          </a:p>
        </p:txBody>
      </p:sp>
      <p:sp>
        <p:nvSpPr>
          <p:cNvPr id="6" name="Titel 5"/>
          <p:cNvSpPr>
            <a:spLocks noGrp="1"/>
          </p:cNvSpPr>
          <p:nvPr>
            <p:ph type="title"/>
          </p:nvPr>
        </p:nvSpPr>
        <p:spPr/>
        <p:txBody>
          <a:bodyPr>
            <a:normAutofit/>
          </a:bodyPr>
          <a:lstStyle/>
          <a:p>
            <a:r>
              <a:rPr lang="de-DE" dirty="0" smtClean="0"/>
              <a:t>Die Dokumentation</a:t>
            </a:r>
            <a:endParaRPr lang="de-DE" dirty="0"/>
          </a:p>
        </p:txBody>
      </p:sp>
      <p:sp>
        <p:nvSpPr>
          <p:cNvPr id="11" name="Bildplatzhalter 10"/>
          <p:cNvSpPr>
            <a:spLocks noGrp="1"/>
          </p:cNvSpPr>
          <p:nvPr>
            <p:ph type="pic" sz="quarter" idx="17"/>
          </p:nvPr>
        </p:nvSpPr>
        <p:spPr/>
      </p:sp>
      <p:sp>
        <p:nvSpPr>
          <p:cNvPr id="13" name="Textfeld 12"/>
          <p:cNvSpPr txBox="1"/>
          <p:nvPr/>
        </p:nvSpPr>
        <p:spPr>
          <a:xfrm>
            <a:off x="8207970" y="1008000"/>
            <a:ext cx="1872655" cy="468000"/>
          </a:xfrm>
          <a:prstGeom prst="rect">
            <a:avLst/>
          </a:prstGeom>
          <a:noFill/>
        </p:spPr>
        <p:txBody>
          <a:bodyPr wrap="square" lIns="0" tIns="0" rIns="0" bIns="0" rtlCol="0" anchor="ctr" anchorCtr="0">
            <a:noAutofit/>
          </a:bodyPr>
          <a:lstStyle/>
          <a:p>
            <a:pPr algn="r"/>
            <a:r>
              <a:rPr lang="de-DE" sz="2400" dirty="0" smtClean="0">
                <a:solidFill>
                  <a:schemeClr val="accent1">
                    <a:lumMod val="50000"/>
                  </a:schemeClr>
                </a:solidFill>
                <a:latin typeface="+mn-lt"/>
              </a:rPr>
              <a:t>07.02.2017</a:t>
            </a:r>
            <a:endParaRPr lang="de-DE" sz="2400" dirty="0">
              <a:solidFill>
                <a:schemeClr val="accent1">
                  <a:lumMod val="50000"/>
                </a:schemeClr>
              </a:solidFill>
              <a:latin typeface="+mn-lt"/>
            </a:endParaRPr>
          </a:p>
        </p:txBody>
      </p:sp>
    </p:spTree>
    <p:extLst>
      <p:ext uri="{BB962C8B-B14F-4D97-AF65-F5344CB8AC3E}">
        <p14:creationId xmlns:p14="http://schemas.microsoft.com/office/powerpoint/2010/main" val="2720713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smtClean="0"/>
              <a:t>Das Team</a:t>
            </a:r>
            <a:endParaRPr lang="de-DE" dirty="0"/>
          </a:p>
        </p:txBody>
      </p:sp>
      <p:sp>
        <p:nvSpPr>
          <p:cNvPr id="5" name="Datumsplatzhalter 4"/>
          <p:cNvSpPr>
            <a:spLocks noGrp="1"/>
          </p:cNvSpPr>
          <p:nvPr>
            <p:ph type="dt" sz="half" idx="10"/>
          </p:nvPr>
        </p:nvSpPr>
        <p:spPr/>
        <p:txBody>
          <a:bodyPr/>
          <a:lstStyle/>
          <a:p>
            <a:pPr>
              <a:defRPr/>
            </a:pPr>
            <a:r>
              <a:rPr lang="de-DE" dirty="0" smtClean="0"/>
              <a:t>Magdeburg | </a:t>
            </a:r>
            <a:fld id="{0B94CA30-3832-4933-A845-43CE25A2B338}" type="datetime1">
              <a:rPr lang="de-DE" smtClean="0"/>
              <a:t>14.11.2017</a:t>
            </a:fld>
            <a:endParaRPr lang="de-DE" dirty="0"/>
          </a:p>
        </p:txBody>
      </p:sp>
      <p:sp>
        <p:nvSpPr>
          <p:cNvPr id="7" name="Fußzeilenplatzhalter 6"/>
          <p:cNvSpPr>
            <a:spLocks noGrp="1"/>
          </p:cNvSpPr>
          <p:nvPr>
            <p:ph type="ftr" sz="quarter" idx="11"/>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2"/>
          </p:nvPr>
        </p:nvSpPr>
        <p:spPr/>
        <p:txBody>
          <a:bodyPr/>
          <a:lstStyle/>
          <a:p>
            <a:pPr>
              <a:defRPr/>
            </a:pPr>
            <a:fld id="{65FDB2CE-DEDC-46F3-ADBE-B1DC1DB4F4EA}" type="slidenum">
              <a:rPr lang="de-DE" smtClean="0"/>
              <a:pPr>
                <a:defRPr/>
              </a:pPr>
              <a:t>2</a:t>
            </a:fld>
            <a:endParaRPr lang="de-DE" dirty="0"/>
          </a:p>
        </p:txBody>
      </p:sp>
      <p:sp>
        <p:nvSpPr>
          <p:cNvPr id="27" name="Bildplatzhalter 26"/>
          <p:cNvSpPr>
            <a:spLocks noGrp="1"/>
          </p:cNvSpPr>
          <p:nvPr>
            <p:ph type="pic" sz="quarter" idx="13"/>
          </p:nvPr>
        </p:nvSpPr>
        <p:spPr/>
      </p:sp>
      <p:sp>
        <p:nvSpPr>
          <p:cNvPr id="28" name="Bildplatzhalter 27"/>
          <p:cNvSpPr>
            <a:spLocks noGrp="1"/>
          </p:cNvSpPr>
          <p:nvPr>
            <p:ph type="pic" sz="quarter" idx="15"/>
          </p:nvPr>
        </p:nvSpPr>
        <p:spPr/>
      </p:sp>
      <p:sp>
        <p:nvSpPr>
          <p:cNvPr id="29" name="Textplatzhalter 28"/>
          <p:cNvSpPr>
            <a:spLocks noGrp="1"/>
          </p:cNvSpPr>
          <p:nvPr>
            <p:ph type="body" sz="quarter" idx="16"/>
          </p:nvPr>
        </p:nvSpPr>
        <p:spPr/>
        <p:txBody>
          <a:bodyPr/>
          <a:lstStyle/>
          <a:p>
            <a:endParaRPr lang="de-DE"/>
          </a:p>
        </p:txBody>
      </p:sp>
      <p:sp>
        <p:nvSpPr>
          <p:cNvPr id="30" name="Textplatzhalter 29"/>
          <p:cNvSpPr>
            <a:spLocks noGrp="1"/>
          </p:cNvSpPr>
          <p:nvPr>
            <p:ph type="body" sz="quarter" idx="17"/>
          </p:nvPr>
        </p:nvSpPr>
        <p:spPr/>
        <p:txBody>
          <a:bodyPr/>
          <a:lstStyle/>
          <a:p>
            <a:endParaRPr lang="de-DE"/>
          </a:p>
        </p:txBody>
      </p:sp>
    </p:spTree>
    <p:extLst>
      <p:ext uri="{BB962C8B-B14F-4D97-AF65-F5344CB8AC3E}">
        <p14:creationId xmlns:p14="http://schemas.microsoft.com/office/powerpoint/2010/main" val="4228217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4"/>
          </p:nvPr>
        </p:nvSpPr>
        <p:spPr/>
        <p:txBody>
          <a:bodyPr/>
          <a:lstStyle/>
          <a:p>
            <a:pPr>
              <a:defRPr/>
            </a:pPr>
            <a:r>
              <a:rPr lang="de-DE" smtClean="0"/>
              <a:t>Magdeburg | </a:t>
            </a:r>
            <a:fld id="{77C6FF75-9796-4E4F-9834-F6A0467E3C55}" type="datetime1">
              <a:rPr lang="de-DE" smtClean="0"/>
              <a:t>14.11.2017</a:t>
            </a:fld>
            <a:endParaRPr dirty="0"/>
          </a:p>
        </p:txBody>
      </p:sp>
      <p:sp>
        <p:nvSpPr>
          <p:cNvPr id="5" name="Fußzeilenplatzhalter 4"/>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6" name="Foliennummernplatzhalter 5"/>
          <p:cNvSpPr>
            <a:spLocks noGrp="1"/>
          </p:cNvSpPr>
          <p:nvPr>
            <p:ph type="sldNum" sz="quarter" idx="16"/>
          </p:nvPr>
        </p:nvSpPr>
        <p:spPr/>
        <p:txBody>
          <a:bodyPr/>
          <a:lstStyle/>
          <a:p>
            <a:pPr>
              <a:defRPr/>
            </a:pPr>
            <a:fld id="{65FDB2CE-DEDC-46F3-ADBE-B1DC1DB4F4EA}" type="slidenum">
              <a:rPr lang="de-DE" smtClean="0"/>
              <a:pPr>
                <a:defRPr/>
              </a:pPr>
              <a:t>3</a:t>
            </a:fld>
            <a:endParaRPr lang="de-DE" dirty="0"/>
          </a:p>
        </p:txBody>
      </p:sp>
      <p:sp>
        <p:nvSpPr>
          <p:cNvPr id="16" name="Titel 15"/>
          <p:cNvSpPr>
            <a:spLocks noGrp="1"/>
          </p:cNvSpPr>
          <p:nvPr>
            <p:ph type="title"/>
          </p:nvPr>
        </p:nvSpPr>
        <p:spPr/>
        <p:txBody>
          <a:bodyPr/>
          <a:lstStyle/>
          <a:p>
            <a:r>
              <a:rPr lang="de-DE" dirty="0" smtClean="0"/>
              <a:t>Die Idee</a:t>
            </a:r>
            <a:endParaRPr lang="de-DE" dirty="0"/>
          </a:p>
        </p:txBody>
      </p:sp>
      <p:sp>
        <p:nvSpPr>
          <p:cNvPr id="20" name="Textplatzhalter 19"/>
          <p:cNvSpPr>
            <a:spLocks noGrp="1"/>
          </p:cNvSpPr>
          <p:nvPr>
            <p:ph type="body" sz="quarter" idx="17"/>
          </p:nvPr>
        </p:nvSpPr>
        <p:spPr/>
        <p:txBody>
          <a:bodyPr/>
          <a:lstStyle/>
          <a:p>
            <a:endParaRPr lang="de-DE"/>
          </a:p>
        </p:txBody>
      </p:sp>
      <p:sp>
        <p:nvSpPr>
          <p:cNvPr id="21" name="Textplatzhalter 20"/>
          <p:cNvSpPr>
            <a:spLocks noGrp="1"/>
          </p:cNvSpPr>
          <p:nvPr>
            <p:ph type="body" sz="quarter" idx="18"/>
          </p:nvPr>
        </p:nvSpPr>
        <p:spPr/>
        <p:txBody>
          <a:bodyPr/>
          <a:lstStyle/>
          <a:p>
            <a:endParaRPr lang="de-DE" dirty="0"/>
          </a:p>
        </p:txBody>
      </p:sp>
    </p:spTree>
    <p:extLst>
      <p:ext uri="{BB962C8B-B14F-4D97-AF65-F5344CB8AC3E}">
        <p14:creationId xmlns:p14="http://schemas.microsoft.com/office/powerpoint/2010/main" val="26993337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4"/>
          </p:nvPr>
        </p:nvSpPr>
        <p:spPr/>
        <p:txBody>
          <a:bodyPr/>
          <a:lstStyle/>
          <a:p>
            <a:pPr>
              <a:defRPr/>
            </a:pPr>
            <a:r>
              <a:rPr lang="de-DE" smtClean="0"/>
              <a:t>Magdeburg | </a:t>
            </a:r>
            <a:fld id="{77C6FF75-9796-4E4F-9834-F6A0467E3C55}" type="datetime1">
              <a:rPr lang="de-DE" smtClean="0"/>
              <a:t>14.11.2017</a:t>
            </a:fld>
            <a:endParaRPr dirty="0"/>
          </a:p>
        </p:txBody>
      </p:sp>
      <p:sp>
        <p:nvSpPr>
          <p:cNvPr id="5" name="Fußzeilenplatzhalter 4"/>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6" name="Foliennummernplatzhalter 5"/>
          <p:cNvSpPr>
            <a:spLocks noGrp="1"/>
          </p:cNvSpPr>
          <p:nvPr>
            <p:ph type="sldNum" sz="quarter" idx="16"/>
          </p:nvPr>
        </p:nvSpPr>
        <p:spPr/>
        <p:txBody>
          <a:bodyPr/>
          <a:lstStyle/>
          <a:p>
            <a:pPr>
              <a:defRPr/>
            </a:pPr>
            <a:fld id="{65FDB2CE-DEDC-46F3-ADBE-B1DC1DB4F4EA}" type="slidenum">
              <a:rPr lang="de-DE" smtClean="0"/>
              <a:pPr>
                <a:defRPr/>
              </a:pPr>
              <a:t>4</a:t>
            </a:fld>
            <a:endParaRPr lang="de-DE" dirty="0"/>
          </a:p>
        </p:txBody>
      </p:sp>
      <p:sp>
        <p:nvSpPr>
          <p:cNvPr id="16" name="Titel 15"/>
          <p:cNvSpPr>
            <a:spLocks noGrp="1"/>
          </p:cNvSpPr>
          <p:nvPr>
            <p:ph type="title"/>
          </p:nvPr>
        </p:nvSpPr>
        <p:spPr/>
        <p:txBody>
          <a:bodyPr/>
          <a:lstStyle/>
          <a:p>
            <a:r>
              <a:rPr lang="de-DE" dirty="0" smtClean="0"/>
              <a:t>Die Idee</a:t>
            </a:r>
            <a:endParaRPr lang="de-DE" dirty="0"/>
          </a:p>
        </p:txBody>
      </p:sp>
      <p:sp>
        <p:nvSpPr>
          <p:cNvPr id="10" name="Bildplatzhalter 9"/>
          <p:cNvSpPr>
            <a:spLocks noGrp="1"/>
          </p:cNvSpPr>
          <p:nvPr>
            <p:ph type="pic" sz="quarter" idx="18"/>
          </p:nvPr>
        </p:nvSpPr>
        <p:spPr/>
      </p:sp>
    </p:spTree>
    <p:extLst>
      <p:ext uri="{BB962C8B-B14F-4D97-AF65-F5344CB8AC3E}">
        <p14:creationId xmlns:p14="http://schemas.microsoft.com/office/powerpoint/2010/main" val="2285049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913CDDB9-565F-400F-A760-04B208089D09}" type="datetime1">
              <a:rPr lang="de-DE" smtClean="0"/>
              <a:t>14.11.2017</a:t>
            </a:fld>
            <a:endParaRPr lang="de-DE" dirty="0"/>
          </a:p>
        </p:txBody>
      </p:sp>
      <p:sp>
        <p:nvSpPr>
          <p:cNvPr id="7" name="Fußzeilenplatzhalter 6"/>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5</a:t>
            </a:fld>
            <a:endParaRPr lang="de-DE" dirty="0"/>
          </a:p>
        </p:txBody>
      </p:sp>
      <p:sp>
        <p:nvSpPr>
          <p:cNvPr id="6" name="Titel 5"/>
          <p:cNvSpPr>
            <a:spLocks noGrp="1"/>
          </p:cNvSpPr>
          <p:nvPr>
            <p:ph type="title"/>
          </p:nvPr>
        </p:nvSpPr>
        <p:spPr/>
        <p:txBody>
          <a:bodyPr>
            <a:normAutofit/>
          </a:bodyPr>
          <a:lstStyle/>
          <a:p>
            <a:r>
              <a:rPr lang="de-DE" dirty="0" smtClean="0"/>
              <a:t>Das Problem</a:t>
            </a:r>
            <a:endParaRPr lang="de-DE" dirty="0"/>
          </a:p>
        </p:txBody>
      </p:sp>
      <p:sp>
        <p:nvSpPr>
          <p:cNvPr id="2" name="Textplatzhalter 1"/>
          <p:cNvSpPr>
            <a:spLocks noGrp="1"/>
          </p:cNvSpPr>
          <p:nvPr>
            <p:ph type="body" sz="quarter" idx="4294967295"/>
          </p:nvPr>
        </p:nvSpPr>
        <p:spPr>
          <a:xfrm>
            <a:off x="575999" y="2483999"/>
            <a:ext cx="9504625" cy="4392181"/>
          </a:xfrm>
        </p:spPr>
        <p:txBody>
          <a:bodyPr/>
          <a:lstStyle/>
          <a:p>
            <a:endParaRPr lang="de-DE"/>
          </a:p>
        </p:txBody>
      </p:sp>
    </p:spTree>
    <p:extLst>
      <p:ext uri="{BB962C8B-B14F-4D97-AF65-F5344CB8AC3E}">
        <p14:creationId xmlns:p14="http://schemas.microsoft.com/office/powerpoint/2010/main" val="43242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703A18D1-7666-4586-8054-7AFE91B0122A}" type="datetime1">
              <a:rPr lang="de-DE" smtClean="0"/>
              <a:t>14.11.2017</a:t>
            </a:fld>
            <a:endParaRPr lang="de-DE" dirty="0"/>
          </a:p>
        </p:txBody>
      </p:sp>
      <p:sp>
        <p:nvSpPr>
          <p:cNvPr id="7" name="Fußzeilenplatzhalter 6"/>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6</a:t>
            </a:fld>
            <a:endParaRPr lang="de-DE" dirty="0"/>
          </a:p>
        </p:txBody>
      </p:sp>
      <p:sp>
        <p:nvSpPr>
          <p:cNvPr id="6" name="Titel 5"/>
          <p:cNvSpPr>
            <a:spLocks noGrp="1"/>
          </p:cNvSpPr>
          <p:nvPr>
            <p:ph type="title"/>
          </p:nvPr>
        </p:nvSpPr>
        <p:spPr/>
        <p:txBody>
          <a:bodyPr>
            <a:normAutofit/>
          </a:bodyPr>
          <a:lstStyle/>
          <a:p>
            <a:r>
              <a:rPr lang="de-DE" dirty="0" smtClean="0"/>
              <a:t>Die Nutzer</a:t>
            </a:r>
            <a:endParaRPr lang="de-DE" dirty="0"/>
          </a:p>
        </p:txBody>
      </p:sp>
      <p:sp>
        <p:nvSpPr>
          <p:cNvPr id="12" name="Textplatzhalter 11"/>
          <p:cNvSpPr>
            <a:spLocks noGrp="1"/>
          </p:cNvSpPr>
          <p:nvPr>
            <p:ph type="body" sz="quarter" idx="17"/>
          </p:nvPr>
        </p:nvSpPr>
        <p:spPr/>
        <p:txBody>
          <a:bodyPr/>
          <a:lstStyle/>
          <a:p>
            <a:endParaRPr lang="de-DE"/>
          </a:p>
        </p:txBody>
      </p:sp>
      <p:sp>
        <p:nvSpPr>
          <p:cNvPr id="13" name="Textplatzhalter 12"/>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2119057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6A4837C3-A0EB-48C1-88D3-84C4E3D6DF2D}" type="datetime1">
              <a:rPr lang="de-DE" smtClean="0"/>
              <a:t>14.11.2017</a:t>
            </a:fld>
            <a:endParaRPr lang="de-DE" dirty="0"/>
          </a:p>
        </p:txBody>
      </p:sp>
      <p:sp>
        <p:nvSpPr>
          <p:cNvPr id="7" name="Fußzeilenplatzhalter 6"/>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7</a:t>
            </a:fld>
            <a:endParaRPr lang="de-DE" dirty="0"/>
          </a:p>
        </p:txBody>
      </p:sp>
      <p:sp>
        <p:nvSpPr>
          <p:cNvPr id="6" name="Titel 5"/>
          <p:cNvSpPr>
            <a:spLocks noGrp="1"/>
          </p:cNvSpPr>
          <p:nvPr>
            <p:ph type="title"/>
          </p:nvPr>
        </p:nvSpPr>
        <p:spPr/>
        <p:txBody>
          <a:bodyPr>
            <a:normAutofit/>
          </a:bodyPr>
          <a:lstStyle/>
          <a:p>
            <a:r>
              <a:rPr lang="de-DE" dirty="0" smtClean="0"/>
              <a:t>Die Umsetzung</a:t>
            </a:r>
            <a:endParaRPr lang="de-DE" dirty="0"/>
          </a:p>
        </p:txBody>
      </p:sp>
      <p:sp>
        <p:nvSpPr>
          <p:cNvPr id="4" name="Textplatzhalter 3"/>
          <p:cNvSpPr>
            <a:spLocks noGrp="1"/>
          </p:cNvSpPr>
          <p:nvPr>
            <p:ph type="body" sz="quarter" idx="19"/>
          </p:nvPr>
        </p:nvSpPr>
        <p:spPr/>
        <p:txBody>
          <a:bodyPr/>
          <a:lstStyle/>
          <a:p>
            <a:endParaRPr lang="de-DE"/>
          </a:p>
        </p:txBody>
      </p:sp>
    </p:spTree>
    <p:extLst>
      <p:ext uri="{BB962C8B-B14F-4D97-AF65-F5344CB8AC3E}">
        <p14:creationId xmlns:p14="http://schemas.microsoft.com/office/powerpoint/2010/main" val="1445573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Autofit/>
          </a:bodyPr>
          <a:lstStyle/>
          <a:p>
            <a:r>
              <a:rPr lang="de-DE" dirty="0" smtClean="0"/>
              <a:t>Das Geschäftsmodell </a:t>
            </a:r>
            <a:r>
              <a:rPr lang="de-DE" dirty="0"/>
              <a:t>(</a:t>
            </a:r>
            <a:r>
              <a:rPr lang="de-DE" dirty="0" smtClean="0"/>
              <a:t>optional</a:t>
            </a:r>
            <a:r>
              <a:rPr lang="de-DE" dirty="0"/>
              <a:t>)</a:t>
            </a:r>
          </a:p>
        </p:txBody>
      </p:sp>
      <p:sp>
        <p:nvSpPr>
          <p:cNvPr id="5" name="Datumsplatzhalter 4"/>
          <p:cNvSpPr>
            <a:spLocks noGrp="1"/>
          </p:cNvSpPr>
          <p:nvPr>
            <p:ph type="dt" sz="half" idx="10"/>
          </p:nvPr>
        </p:nvSpPr>
        <p:spPr/>
        <p:txBody>
          <a:bodyPr/>
          <a:lstStyle/>
          <a:p>
            <a:pPr>
              <a:defRPr/>
            </a:pPr>
            <a:r>
              <a:rPr lang="de-DE" smtClean="0"/>
              <a:t>Magdeburg | </a:t>
            </a:r>
            <a:fld id="{E15FBE65-5670-4121-AB93-98A2498AAE3C}" type="datetime1">
              <a:rPr lang="de-DE" smtClean="0"/>
              <a:t>14.11.2017</a:t>
            </a:fld>
            <a:endParaRPr lang="de-DE" dirty="0"/>
          </a:p>
        </p:txBody>
      </p:sp>
      <p:sp>
        <p:nvSpPr>
          <p:cNvPr id="7" name="Fußzeilenplatzhalter 6"/>
          <p:cNvSpPr>
            <a:spLocks noGrp="1"/>
          </p:cNvSpPr>
          <p:nvPr>
            <p:ph type="ftr" sz="quarter" idx="11"/>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2"/>
          </p:nvPr>
        </p:nvSpPr>
        <p:spPr/>
        <p:txBody>
          <a:bodyPr/>
          <a:lstStyle/>
          <a:p>
            <a:pPr>
              <a:defRPr/>
            </a:pPr>
            <a:fld id="{65FDB2CE-DEDC-46F3-ADBE-B1DC1DB4F4EA}" type="slidenum">
              <a:rPr lang="de-DE" smtClean="0"/>
              <a:pPr>
                <a:defRPr/>
              </a:pPr>
              <a:t>8</a:t>
            </a:fld>
            <a:endParaRPr lang="de-DE" dirty="0"/>
          </a:p>
        </p:txBody>
      </p:sp>
      <p:grpSp>
        <p:nvGrpSpPr>
          <p:cNvPr id="4" name="Gruppieren 3"/>
          <p:cNvGrpSpPr/>
          <p:nvPr/>
        </p:nvGrpSpPr>
        <p:grpSpPr>
          <a:xfrm>
            <a:off x="562785" y="1684237"/>
            <a:ext cx="9504000" cy="5400000"/>
            <a:chOff x="432000" y="1152000"/>
            <a:chExt cx="8280000" cy="4968000"/>
          </a:xfrm>
        </p:grpSpPr>
        <p:sp>
          <p:nvSpPr>
            <p:cNvPr id="9" name="Textfeld 8"/>
            <p:cNvSpPr txBox="1"/>
            <p:nvPr/>
          </p:nvSpPr>
          <p:spPr>
            <a:xfrm>
              <a:off x="432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Schlüsselpartner</a:t>
              </a:r>
              <a:endParaRPr lang="de-DE" sz="1000" b="1" dirty="0">
                <a:latin typeface="+mn-lt"/>
              </a:endParaRPr>
            </a:p>
          </p:txBody>
        </p:sp>
        <p:sp>
          <p:nvSpPr>
            <p:cNvPr id="10" name="Textfeld 9"/>
            <p:cNvSpPr txBox="1"/>
            <p:nvPr/>
          </p:nvSpPr>
          <p:spPr>
            <a:xfrm>
              <a:off x="2088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Schlüsselaktivitäten</a:t>
              </a:r>
              <a:endParaRPr lang="de-DE" sz="1000" b="1" dirty="0">
                <a:latin typeface="+mn-lt"/>
              </a:endParaRPr>
            </a:p>
          </p:txBody>
        </p:sp>
        <p:sp>
          <p:nvSpPr>
            <p:cNvPr id="11" name="Textfeld 10"/>
            <p:cNvSpPr txBox="1"/>
            <p:nvPr/>
          </p:nvSpPr>
          <p:spPr>
            <a:xfrm>
              <a:off x="3744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Nutzenversprechen</a:t>
              </a:r>
            </a:p>
            <a:p>
              <a:pPr algn="ctr"/>
              <a:r>
                <a:rPr lang="de-DE" sz="1000" b="1" dirty="0" smtClean="0">
                  <a:latin typeface="+mn-lt"/>
                </a:rPr>
                <a:t>Angebot/Wert</a:t>
              </a:r>
              <a:endParaRPr lang="de-DE" sz="1000" b="1" dirty="0">
                <a:latin typeface="+mn-lt"/>
              </a:endParaRPr>
            </a:p>
          </p:txBody>
        </p:sp>
        <p:sp>
          <p:nvSpPr>
            <p:cNvPr id="12" name="Textfeld 11"/>
            <p:cNvSpPr txBox="1"/>
            <p:nvPr/>
          </p:nvSpPr>
          <p:spPr>
            <a:xfrm>
              <a:off x="5400000" y="1152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Kundenbeziehungen</a:t>
              </a:r>
              <a:endParaRPr lang="de-DE" sz="1000" b="1" dirty="0">
                <a:latin typeface="+mn-lt"/>
              </a:endParaRPr>
            </a:p>
          </p:txBody>
        </p:sp>
        <p:sp>
          <p:nvSpPr>
            <p:cNvPr id="13" name="Textfeld 12"/>
            <p:cNvSpPr txBox="1"/>
            <p:nvPr/>
          </p:nvSpPr>
          <p:spPr>
            <a:xfrm>
              <a:off x="7056000" y="1152000"/>
              <a:ext cx="1656000" cy="3312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Kundensegmente</a:t>
              </a:r>
            </a:p>
            <a:p>
              <a:pPr algn="ctr"/>
              <a:r>
                <a:rPr lang="de-DE" sz="1000" b="1" dirty="0" smtClean="0">
                  <a:latin typeface="+mn-lt"/>
                </a:rPr>
                <a:t>Zielgruppe/Bedürfnis</a:t>
              </a:r>
              <a:endParaRPr lang="de-DE" sz="1000" b="1" dirty="0">
                <a:latin typeface="+mn-lt"/>
              </a:endParaRPr>
            </a:p>
          </p:txBody>
        </p:sp>
        <p:sp>
          <p:nvSpPr>
            <p:cNvPr id="14" name="Textfeld 13"/>
            <p:cNvSpPr txBox="1"/>
            <p:nvPr/>
          </p:nvSpPr>
          <p:spPr>
            <a:xfrm>
              <a:off x="2088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Schlüsselressourcen</a:t>
              </a:r>
              <a:endParaRPr lang="de-DE" sz="1000" b="1" dirty="0">
                <a:latin typeface="+mn-lt"/>
              </a:endParaRPr>
            </a:p>
          </p:txBody>
        </p:sp>
        <p:sp>
          <p:nvSpPr>
            <p:cNvPr id="15" name="Textfeld 14"/>
            <p:cNvSpPr txBox="1"/>
            <p:nvPr/>
          </p:nvSpPr>
          <p:spPr>
            <a:xfrm>
              <a:off x="5400000" y="2808000"/>
              <a:ext cx="1656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Kanäle</a:t>
              </a:r>
              <a:endParaRPr lang="de-DE" sz="1000" b="1" dirty="0">
                <a:latin typeface="+mn-lt"/>
              </a:endParaRPr>
            </a:p>
          </p:txBody>
        </p:sp>
        <p:sp>
          <p:nvSpPr>
            <p:cNvPr id="16" name="Textfeld 15"/>
            <p:cNvSpPr txBox="1"/>
            <p:nvPr/>
          </p:nvSpPr>
          <p:spPr>
            <a:xfrm>
              <a:off x="43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Kostenstruktur</a:t>
              </a:r>
              <a:endParaRPr lang="de-DE" sz="1000" b="1" dirty="0">
                <a:latin typeface="+mn-lt"/>
              </a:endParaRPr>
            </a:p>
          </p:txBody>
        </p:sp>
        <p:sp>
          <p:nvSpPr>
            <p:cNvPr id="17" name="Textfeld 16"/>
            <p:cNvSpPr txBox="1"/>
            <p:nvPr/>
          </p:nvSpPr>
          <p:spPr>
            <a:xfrm>
              <a:off x="4572000" y="4464000"/>
              <a:ext cx="4140000" cy="1656000"/>
            </a:xfrm>
            <a:prstGeom prst="rect">
              <a:avLst/>
            </a:prstGeom>
            <a:solidFill>
              <a:schemeClr val="bg1">
                <a:lumMod val="95000"/>
              </a:schemeClr>
            </a:solidFill>
            <a:ln w="6350">
              <a:solidFill>
                <a:schemeClr val="tx1"/>
              </a:solidFill>
            </a:ln>
          </p:spPr>
          <p:txBody>
            <a:bodyPr wrap="square" lIns="36000" tIns="36000" rIns="36000" bIns="36000" rtlCol="0">
              <a:noAutofit/>
            </a:bodyPr>
            <a:lstStyle/>
            <a:p>
              <a:pPr algn="ctr"/>
              <a:r>
                <a:rPr lang="de-DE" sz="1000" b="1" dirty="0" smtClean="0">
                  <a:latin typeface="+mn-lt"/>
                </a:rPr>
                <a:t>Ertragsströme</a:t>
              </a:r>
              <a:endParaRPr lang="de-DE" sz="1000" b="1" dirty="0">
                <a:latin typeface="+mn-lt"/>
              </a:endParaRPr>
            </a:p>
          </p:txBody>
        </p:sp>
        <p:sp>
          <p:nvSpPr>
            <p:cNvPr id="18" name="Ellipse 17"/>
            <p:cNvSpPr/>
            <p:nvPr/>
          </p:nvSpPr>
          <p:spPr>
            <a:xfrm>
              <a:off x="4133777" y="2961000"/>
              <a:ext cx="878182" cy="927360"/>
            </a:xfrm>
            <a:prstGeom prst="ellipse">
              <a:avLst/>
            </a:prstGeom>
            <a:noFill/>
            <a:ln w="12700">
              <a:solidFill>
                <a:srgbClr val="5D8EA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dirty="0" smtClean="0">
                  <a:solidFill>
                    <a:srgbClr val="5D8EA6"/>
                  </a:solidFill>
                </a:rPr>
                <a:t>Hier beginnen</a:t>
              </a:r>
              <a:endParaRPr lang="de-DE" sz="1000" dirty="0">
                <a:solidFill>
                  <a:srgbClr val="5D8EA6"/>
                </a:solidFill>
              </a:endParaRPr>
            </a:p>
          </p:txBody>
        </p:sp>
        <p:sp>
          <p:nvSpPr>
            <p:cNvPr id="19" name="Textfeld 18"/>
            <p:cNvSpPr txBox="1"/>
            <p:nvPr/>
          </p:nvSpPr>
          <p:spPr>
            <a:xfrm>
              <a:off x="3744868" y="1656000"/>
              <a:ext cx="1656000" cy="1152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macht ihr?</a:t>
              </a:r>
            </a:p>
            <a:p>
              <a:pPr algn="ctr"/>
              <a:endParaRPr lang="de-DE" sz="1000" b="1" dirty="0" smtClean="0">
                <a:solidFill>
                  <a:schemeClr val="bg1">
                    <a:lumMod val="65000"/>
                  </a:schemeClr>
                </a:solidFill>
                <a:latin typeface="+mn-lt"/>
              </a:endParaRPr>
            </a:p>
            <a:p>
              <a:pPr algn="ctr"/>
              <a:endParaRPr lang="de-DE" sz="1000" b="1" dirty="0" smtClean="0">
                <a:solidFill>
                  <a:schemeClr val="bg1">
                    <a:lumMod val="65000"/>
                  </a:schemeClr>
                </a:solidFill>
                <a:latin typeface="+mn-lt"/>
              </a:endParaRPr>
            </a:p>
            <a:p>
              <a:pPr algn="ctr"/>
              <a:r>
                <a:rPr lang="de-DE" sz="1000" b="1" dirty="0" smtClean="0">
                  <a:solidFill>
                    <a:schemeClr val="bg1">
                      <a:lumMod val="65000"/>
                    </a:schemeClr>
                  </a:solidFill>
                  <a:latin typeface="+mn-lt"/>
                </a:rPr>
                <a:t>Was versprecht ihr?</a:t>
              </a:r>
              <a:endParaRPr lang="de-DE" sz="1000" b="1" dirty="0">
                <a:solidFill>
                  <a:schemeClr val="bg1">
                    <a:lumMod val="65000"/>
                  </a:schemeClr>
                </a:solidFill>
                <a:latin typeface="+mn-lt"/>
              </a:endParaRPr>
            </a:p>
          </p:txBody>
        </p:sp>
        <p:sp>
          <p:nvSpPr>
            <p:cNvPr id="20" name="Textfeld 19"/>
            <p:cNvSpPr txBox="1"/>
            <p:nvPr/>
          </p:nvSpPr>
          <p:spPr>
            <a:xfrm>
              <a:off x="5400000"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Wie interagiert ihr?</a:t>
              </a:r>
              <a:endParaRPr lang="de-DE" sz="1000" b="1" dirty="0">
                <a:solidFill>
                  <a:schemeClr val="bg1">
                    <a:lumMod val="65000"/>
                  </a:schemeClr>
                </a:solidFill>
                <a:latin typeface="+mn-lt"/>
              </a:endParaRPr>
            </a:p>
          </p:txBody>
        </p:sp>
        <p:sp>
          <p:nvSpPr>
            <p:cNvPr id="21" name="Textfeld 20"/>
            <p:cNvSpPr txBox="1"/>
            <p:nvPr/>
          </p:nvSpPr>
          <p:spPr>
            <a:xfrm>
              <a:off x="7056000" y="1656000"/>
              <a:ext cx="1656000" cy="1152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Wem helft ihr?</a:t>
              </a:r>
            </a:p>
            <a:p>
              <a:pPr algn="ctr"/>
              <a:endParaRPr lang="de-DE" sz="1000" b="1" dirty="0" smtClean="0">
                <a:solidFill>
                  <a:schemeClr val="bg1">
                    <a:lumMod val="65000"/>
                  </a:schemeClr>
                </a:solidFill>
                <a:latin typeface="+mn-lt"/>
              </a:endParaRPr>
            </a:p>
            <a:p>
              <a:pPr algn="ctr"/>
              <a:endParaRPr lang="de-DE" sz="1000" b="1" dirty="0" smtClean="0">
                <a:solidFill>
                  <a:schemeClr val="bg1">
                    <a:lumMod val="65000"/>
                  </a:schemeClr>
                </a:solidFill>
                <a:latin typeface="+mn-lt"/>
              </a:endParaRPr>
            </a:p>
            <a:p>
              <a:pPr algn="ctr"/>
              <a:r>
                <a:rPr lang="de-DE" sz="1000" b="1" dirty="0" smtClean="0">
                  <a:solidFill>
                    <a:schemeClr val="bg1">
                      <a:lumMod val="65000"/>
                    </a:schemeClr>
                  </a:solidFill>
                  <a:latin typeface="+mn-lt"/>
                </a:rPr>
                <a:t>Welches </a:t>
              </a:r>
              <a:r>
                <a:rPr lang="de-DE" sz="1000" b="1" dirty="0">
                  <a:solidFill>
                    <a:schemeClr val="bg1">
                      <a:lumMod val="65000"/>
                    </a:schemeClr>
                  </a:solidFill>
                  <a:latin typeface="+mn-lt"/>
                </a:rPr>
                <a:t>P</a:t>
              </a:r>
              <a:r>
                <a:rPr lang="de-DE" sz="1000" b="1" dirty="0" smtClean="0">
                  <a:solidFill>
                    <a:schemeClr val="bg1">
                      <a:lumMod val="65000"/>
                    </a:schemeClr>
                  </a:solidFill>
                  <a:latin typeface="+mn-lt"/>
                </a:rPr>
                <a:t>roblem haben sie?</a:t>
              </a:r>
              <a:endParaRPr lang="de-DE" sz="1000" b="1" dirty="0">
                <a:solidFill>
                  <a:schemeClr val="bg1">
                    <a:lumMod val="65000"/>
                  </a:schemeClr>
                </a:solidFill>
                <a:latin typeface="+mn-lt"/>
              </a:endParaRPr>
            </a:p>
          </p:txBody>
        </p:sp>
        <p:sp>
          <p:nvSpPr>
            <p:cNvPr id="22" name="Textfeld 21"/>
            <p:cNvSpPr txBox="1"/>
            <p:nvPr/>
          </p:nvSpPr>
          <p:spPr>
            <a:xfrm>
              <a:off x="5400000" y="3240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Wie erreicht ihr sie?</a:t>
              </a:r>
              <a:endParaRPr lang="de-DE" sz="1000" b="1" dirty="0">
                <a:solidFill>
                  <a:schemeClr val="bg1">
                    <a:lumMod val="65000"/>
                  </a:schemeClr>
                </a:solidFill>
                <a:latin typeface="+mn-lt"/>
              </a:endParaRPr>
            </a:p>
          </p:txBody>
        </p:sp>
        <p:sp>
          <p:nvSpPr>
            <p:cNvPr id="23" name="Textfeld 22"/>
            <p:cNvSpPr txBox="1"/>
            <p:nvPr/>
          </p:nvSpPr>
          <p:spPr>
            <a:xfrm>
              <a:off x="2088868" y="3240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braucht ihr?</a:t>
              </a:r>
              <a:endParaRPr lang="de-DE" sz="1000" b="1" dirty="0">
                <a:solidFill>
                  <a:schemeClr val="bg1">
                    <a:lumMod val="65000"/>
                  </a:schemeClr>
                </a:solidFill>
                <a:latin typeface="+mn-lt"/>
              </a:endParaRPr>
            </a:p>
          </p:txBody>
        </p:sp>
        <p:sp>
          <p:nvSpPr>
            <p:cNvPr id="24" name="Textfeld 23"/>
            <p:cNvSpPr txBox="1"/>
            <p:nvPr/>
          </p:nvSpPr>
          <p:spPr>
            <a:xfrm>
              <a:off x="2088868"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Wie macht ihr es?</a:t>
              </a:r>
              <a:endParaRPr lang="de-DE" sz="1000" b="1" dirty="0">
                <a:solidFill>
                  <a:schemeClr val="bg1">
                    <a:lumMod val="65000"/>
                  </a:schemeClr>
                </a:solidFill>
                <a:latin typeface="+mn-lt"/>
              </a:endParaRPr>
            </a:p>
          </p:txBody>
        </p:sp>
        <p:sp>
          <p:nvSpPr>
            <p:cNvPr id="25" name="Textfeld 24"/>
            <p:cNvSpPr txBox="1"/>
            <p:nvPr/>
          </p:nvSpPr>
          <p:spPr>
            <a:xfrm>
              <a:off x="432000" y="1656000"/>
              <a:ext cx="1656000"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Wer hilft euch?</a:t>
              </a:r>
              <a:endParaRPr lang="de-DE" sz="1000" b="1" dirty="0">
                <a:solidFill>
                  <a:schemeClr val="bg1">
                    <a:lumMod val="65000"/>
                  </a:schemeClr>
                </a:solidFill>
                <a:latin typeface="+mn-lt"/>
              </a:endParaRPr>
            </a:p>
          </p:txBody>
        </p:sp>
        <p:sp>
          <p:nvSpPr>
            <p:cNvPr id="26" name="Textfeld 25"/>
            <p:cNvSpPr txBox="1"/>
            <p:nvPr/>
          </p:nvSpPr>
          <p:spPr>
            <a:xfrm>
              <a:off x="432000" y="4896000"/>
              <a:ext cx="4140868"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kostet es euch?</a:t>
              </a:r>
              <a:endParaRPr lang="de-DE" sz="1000" b="1" dirty="0">
                <a:solidFill>
                  <a:schemeClr val="bg1">
                    <a:lumMod val="65000"/>
                  </a:schemeClr>
                </a:solidFill>
                <a:latin typeface="+mn-lt"/>
              </a:endParaRPr>
            </a:p>
          </p:txBody>
        </p:sp>
        <p:sp>
          <p:nvSpPr>
            <p:cNvPr id="27" name="Textfeld 26"/>
            <p:cNvSpPr txBox="1"/>
            <p:nvPr/>
          </p:nvSpPr>
          <p:spPr>
            <a:xfrm>
              <a:off x="4571132" y="4896000"/>
              <a:ext cx="4140868" cy="828000"/>
            </a:xfrm>
            <a:prstGeom prst="rect">
              <a:avLst/>
            </a:prstGeom>
            <a:noFill/>
            <a:ln w="6350">
              <a:noFill/>
            </a:ln>
          </p:spPr>
          <p:txBody>
            <a:bodyPr wrap="square" lIns="36000" tIns="36000" rIns="36000" bIns="36000" rtlCol="0">
              <a:noAutofit/>
            </a:bodyPr>
            <a:lstStyle/>
            <a:p>
              <a:pPr algn="ctr"/>
              <a:r>
                <a:rPr lang="de-DE" sz="1000" b="1" dirty="0" smtClean="0">
                  <a:solidFill>
                    <a:schemeClr val="bg1">
                      <a:lumMod val="65000"/>
                    </a:schemeClr>
                  </a:solidFill>
                  <a:latin typeface="+mn-lt"/>
                </a:rPr>
                <a:t>Was kommt zurück?</a:t>
              </a:r>
              <a:endParaRPr lang="de-DE" sz="1000" b="1" dirty="0">
                <a:solidFill>
                  <a:schemeClr val="bg1">
                    <a:lumMod val="65000"/>
                  </a:schemeClr>
                </a:solidFill>
                <a:latin typeface="+mn-lt"/>
              </a:endParaRPr>
            </a:p>
          </p:txBody>
        </p:sp>
      </p:grpSp>
      <p:sp>
        <p:nvSpPr>
          <p:cNvPr id="8" name="Textfeld 7">
            <a:hlinkClick r:id="rId3"/>
          </p:cNvPr>
          <p:cNvSpPr txBox="1"/>
          <p:nvPr/>
        </p:nvSpPr>
        <p:spPr>
          <a:xfrm>
            <a:off x="8424000" y="1008000"/>
            <a:ext cx="1836000" cy="468000"/>
          </a:xfrm>
          <a:prstGeom prst="rect">
            <a:avLst/>
          </a:prstGeom>
          <a:noFill/>
        </p:spPr>
        <p:txBody>
          <a:bodyPr wrap="square" lIns="0" tIns="0" rIns="0" bIns="0" rtlCol="0" anchor="t" anchorCtr="0">
            <a:noAutofit/>
          </a:bodyPr>
          <a:lstStyle/>
          <a:p>
            <a:pPr algn="ctr"/>
            <a:r>
              <a:rPr lang="de-DE" sz="2400" dirty="0" smtClean="0">
                <a:solidFill>
                  <a:schemeClr val="accent4"/>
                </a:solidFill>
                <a:latin typeface="+mn-lt"/>
                <a:hlinkClick r:id="rId3"/>
              </a:rPr>
              <a:t>Siehe Link</a:t>
            </a:r>
            <a:endParaRPr lang="de-DE" sz="2400" dirty="0">
              <a:solidFill>
                <a:schemeClr val="accent4"/>
              </a:solidFill>
              <a:latin typeface="+mn-lt"/>
            </a:endParaRPr>
          </a:p>
        </p:txBody>
      </p:sp>
    </p:spTree>
    <p:extLst>
      <p:ext uri="{BB962C8B-B14F-4D97-AF65-F5344CB8AC3E}">
        <p14:creationId xmlns:p14="http://schemas.microsoft.com/office/powerpoint/2010/main" val="8836454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p:cNvSpPr>
            <a:spLocks noGrp="1"/>
          </p:cNvSpPr>
          <p:nvPr>
            <p:ph type="dt" sz="half" idx="14"/>
          </p:nvPr>
        </p:nvSpPr>
        <p:spPr/>
        <p:txBody>
          <a:bodyPr/>
          <a:lstStyle/>
          <a:p>
            <a:pPr>
              <a:defRPr/>
            </a:pPr>
            <a:r>
              <a:rPr lang="de-DE" smtClean="0"/>
              <a:t>Magdeburg | </a:t>
            </a:r>
            <a:fld id="{A98FF7D6-9AE3-45A0-B5FE-8B0DF5CE5937}" type="datetime1">
              <a:rPr lang="de-DE" smtClean="0"/>
              <a:t>14.11.2017</a:t>
            </a:fld>
            <a:endParaRPr lang="de-DE" dirty="0"/>
          </a:p>
        </p:txBody>
      </p:sp>
      <p:sp>
        <p:nvSpPr>
          <p:cNvPr id="8" name="Fußzeilenplatzhalter 7"/>
          <p:cNvSpPr>
            <a:spLocks noGrp="1"/>
          </p:cNvSpPr>
          <p:nvPr>
            <p:ph type="ftr" sz="quarter" idx="15"/>
          </p:nvPr>
        </p:nvSpPr>
        <p:spPr/>
        <p:txBody>
          <a:bodyPr/>
          <a:lstStyle/>
          <a:p>
            <a:pPr>
              <a:defRPr/>
            </a:pPr>
            <a:r>
              <a:rPr lang="de-DE" dirty="0" smtClean="0"/>
              <a:t>FINTECH </a:t>
            </a:r>
            <a:r>
              <a:rPr lang="de-DE" dirty="0" err="1" smtClean="0"/>
              <a:t>ego</a:t>
            </a:r>
            <a:r>
              <a:rPr lang="de-DE" dirty="0" smtClean="0"/>
              <a:t>.-INKUBATOR</a:t>
            </a:r>
            <a:endParaRPr lang="de-DE" dirty="0"/>
          </a:p>
        </p:txBody>
      </p:sp>
      <p:sp>
        <p:nvSpPr>
          <p:cNvPr id="3" name="Foliennummernplatzhalter 2"/>
          <p:cNvSpPr>
            <a:spLocks noGrp="1"/>
          </p:cNvSpPr>
          <p:nvPr>
            <p:ph type="sldNum" sz="quarter" idx="16"/>
          </p:nvPr>
        </p:nvSpPr>
        <p:spPr/>
        <p:txBody>
          <a:bodyPr/>
          <a:lstStyle/>
          <a:p>
            <a:pPr>
              <a:defRPr/>
            </a:pPr>
            <a:fld id="{65FDB2CE-DEDC-46F3-ADBE-B1DC1DB4F4EA}" type="slidenum">
              <a:rPr lang="de-DE" smtClean="0"/>
              <a:pPr>
                <a:defRPr/>
              </a:pPr>
              <a:t>9</a:t>
            </a:fld>
            <a:endParaRPr lang="de-DE" dirty="0"/>
          </a:p>
        </p:txBody>
      </p:sp>
      <p:sp>
        <p:nvSpPr>
          <p:cNvPr id="6" name="Titel 5"/>
          <p:cNvSpPr>
            <a:spLocks noGrp="1"/>
          </p:cNvSpPr>
          <p:nvPr>
            <p:ph type="title"/>
          </p:nvPr>
        </p:nvSpPr>
        <p:spPr/>
        <p:txBody>
          <a:bodyPr>
            <a:normAutofit/>
          </a:bodyPr>
          <a:lstStyle/>
          <a:p>
            <a:r>
              <a:rPr lang="de-DE" dirty="0" smtClean="0"/>
              <a:t>Die Planung</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728404585"/>
              </p:ext>
            </p:extLst>
          </p:nvPr>
        </p:nvGraphicFramePr>
        <p:xfrm>
          <a:off x="575999" y="2705306"/>
          <a:ext cx="9504625" cy="3668160"/>
        </p:xfrm>
        <a:graphic>
          <a:graphicData uri="http://schemas.openxmlformats.org/drawingml/2006/table">
            <a:tbl>
              <a:tblPr firstRow="1" bandRow="1">
                <a:tableStyleId>{F5AB1C69-6EDB-4FF4-983F-18BD219EF322}</a:tableStyleId>
              </a:tblPr>
              <a:tblGrid>
                <a:gridCol w="1439283">
                  <a:extLst>
                    <a:ext uri="{9D8B030D-6E8A-4147-A177-3AD203B41FA5}">
                      <a16:colId xmlns:a16="http://schemas.microsoft.com/office/drawing/2014/main" xmlns="" val="2466073550"/>
                    </a:ext>
                  </a:extLst>
                </a:gridCol>
                <a:gridCol w="6624736">
                  <a:extLst>
                    <a:ext uri="{9D8B030D-6E8A-4147-A177-3AD203B41FA5}">
                      <a16:colId xmlns:a16="http://schemas.microsoft.com/office/drawing/2014/main" xmlns="" val="1997839845"/>
                    </a:ext>
                  </a:extLst>
                </a:gridCol>
                <a:gridCol w="1440606">
                  <a:extLst>
                    <a:ext uri="{9D8B030D-6E8A-4147-A177-3AD203B41FA5}">
                      <a16:colId xmlns:a16="http://schemas.microsoft.com/office/drawing/2014/main" xmlns="" val="3121070443"/>
                    </a:ext>
                  </a:extLst>
                </a:gridCol>
              </a:tblGrid>
              <a:tr h="371675">
                <a:tc>
                  <a:txBody>
                    <a:bodyPr/>
                    <a:lstStyle/>
                    <a:p>
                      <a:pPr algn="ctr"/>
                      <a:r>
                        <a:rPr lang="de-DE" sz="1600" dirty="0" smtClean="0"/>
                        <a:t>Meilenstein</a:t>
                      </a:r>
                      <a:endParaRPr lang="de-DE" sz="1600" dirty="0"/>
                    </a:p>
                  </a:txBody>
                  <a:tcPr marL="108000" marR="108000" marT="108000" marB="108000" anchor="ctr"/>
                </a:tc>
                <a:tc>
                  <a:txBody>
                    <a:bodyPr/>
                    <a:lstStyle/>
                    <a:p>
                      <a:pPr algn="ctr"/>
                      <a:r>
                        <a:rPr lang="de-DE" sz="1600" dirty="0" smtClean="0"/>
                        <a:t>Beschreibung </a:t>
                      </a:r>
                      <a:endParaRPr lang="de-DE" sz="1600" dirty="0"/>
                    </a:p>
                  </a:txBody>
                  <a:tcPr marL="108000" marR="108000" marT="108000" marB="108000" anchor="ctr"/>
                </a:tc>
                <a:tc>
                  <a:txBody>
                    <a:bodyPr/>
                    <a:lstStyle/>
                    <a:p>
                      <a:pPr algn="ctr"/>
                      <a:r>
                        <a:rPr lang="de-DE" sz="1600" dirty="0" smtClean="0"/>
                        <a:t>Datum</a:t>
                      </a:r>
                      <a:endParaRPr lang="de-DE" sz="1600" dirty="0"/>
                    </a:p>
                  </a:txBody>
                  <a:tcPr marL="108000" marR="108000" marT="108000" marB="108000" anchor="ctr"/>
                </a:tc>
                <a:extLst>
                  <a:ext uri="{0D108BD9-81ED-4DB2-BD59-A6C34878D82A}">
                    <a16:rowId xmlns:a16="http://schemas.microsoft.com/office/drawing/2014/main" xmlns="" val="2644763372"/>
                  </a:ext>
                </a:extLst>
              </a:tr>
              <a:tr h="371675">
                <a:tc>
                  <a:txBody>
                    <a:bodyPr/>
                    <a:lstStyle/>
                    <a:p>
                      <a:pPr algn="ctr" defTabSz="360363"/>
                      <a:r>
                        <a:rPr lang="de-DE" sz="2400" dirty="0" smtClean="0"/>
                        <a:t>I</a:t>
                      </a:r>
                      <a:endParaRPr lang="de-DE" sz="2400" dirty="0"/>
                    </a:p>
                  </a:txBody>
                  <a:tcPr marL="108000" marR="108000" marT="108000" marB="108000" anchor="ctr"/>
                </a:tc>
                <a:tc>
                  <a:txBody>
                    <a:bodyPr/>
                    <a:lstStyle/>
                    <a:p>
                      <a:pPr algn="ctr"/>
                      <a:r>
                        <a:rPr lang="de-DE" sz="2400" dirty="0" smtClean="0"/>
                        <a:t>Fertigstellung der Zeichnungen</a:t>
                      </a:r>
                      <a:endParaRPr lang="de-DE" sz="2400" dirty="0"/>
                    </a:p>
                  </a:txBody>
                  <a:tcPr marL="108000" marR="108000" marT="108000" marB="108000" anchor="ctr"/>
                </a:tc>
                <a:tc>
                  <a:txBody>
                    <a:bodyPr/>
                    <a:lstStyle/>
                    <a:p>
                      <a:pPr algn="ctr"/>
                      <a:r>
                        <a:rPr lang="de-DE" sz="2400" dirty="0" smtClean="0"/>
                        <a:t>17.04.17</a:t>
                      </a:r>
                      <a:endParaRPr lang="de-DE" sz="2400" dirty="0"/>
                    </a:p>
                  </a:txBody>
                  <a:tcPr marL="108000" marR="108000" marT="108000" marB="108000" anchor="ctr"/>
                </a:tc>
                <a:extLst>
                  <a:ext uri="{0D108BD9-81ED-4DB2-BD59-A6C34878D82A}">
                    <a16:rowId xmlns:a16="http://schemas.microsoft.com/office/drawing/2014/main" xmlns="" val="2075506437"/>
                  </a:ext>
                </a:extLst>
              </a:tr>
              <a:tr h="371675">
                <a:tc>
                  <a:txBody>
                    <a:bodyPr/>
                    <a:lstStyle/>
                    <a:p>
                      <a:pPr algn="ctr" defTabSz="360363"/>
                      <a:r>
                        <a:rPr lang="de-DE" sz="2400" dirty="0" smtClean="0"/>
                        <a:t>II</a:t>
                      </a:r>
                      <a:endParaRPr lang="de-DE" sz="2400" dirty="0"/>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r>
                        <a:rPr lang="de-DE" sz="2400" dirty="0" smtClean="0"/>
                        <a:t>3D-Druck des Gehäuses zur</a:t>
                      </a:r>
                      <a:r>
                        <a:rPr lang="de-DE" sz="2400" baseline="0" dirty="0" smtClean="0"/>
                        <a:t> Erprobung </a:t>
                      </a:r>
                      <a:br>
                        <a:rPr lang="de-DE" sz="2400" baseline="0" dirty="0" smtClean="0"/>
                      </a:br>
                      <a:r>
                        <a:rPr lang="de-DE" sz="2400" baseline="0" dirty="0" smtClean="0"/>
                        <a:t>der Haptik &amp; </a:t>
                      </a:r>
                      <a:r>
                        <a:rPr lang="de-DE" sz="2400" dirty="0" smtClean="0"/>
                        <a:t>Fertigstellung</a:t>
                      </a:r>
                      <a:r>
                        <a:rPr lang="de-DE" sz="2400" baseline="0" dirty="0" smtClean="0"/>
                        <a:t> des Funktionsprototypens</a:t>
                      </a:r>
                      <a:endParaRPr lang="de-DE" sz="2400" dirty="0" smtClean="0"/>
                    </a:p>
                  </a:txBody>
                  <a:tcPr marL="108000" marR="108000" marT="108000" marB="108000" anchor="ctr"/>
                </a:tc>
                <a:tc>
                  <a:txBody>
                    <a:bodyPr/>
                    <a:lstStyle/>
                    <a:p>
                      <a:pPr algn="ctr"/>
                      <a:r>
                        <a:rPr lang="de-DE" sz="2400" dirty="0" smtClean="0"/>
                        <a:t>22.05.17</a:t>
                      </a:r>
                    </a:p>
                  </a:txBody>
                  <a:tcPr marL="108000" marR="108000" marT="108000" marB="108000" anchor="ctr"/>
                </a:tc>
                <a:extLst>
                  <a:ext uri="{0D108BD9-81ED-4DB2-BD59-A6C34878D82A}">
                    <a16:rowId xmlns:a16="http://schemas.microsoft.com/office/drawing/2014/main" xmlns="" val="3836043066"/>
                  </a:ext>
                </a:extLst>
              </a:tr>
              <a:tr h="371675">
                <a:tc>
                  <a:txBody>
                    <a:bodyPr/>
                    <a:lstStyle/>
                    <a:p>
                      <a:pPr algn="ctr" defTabSz="360363"/>
                      <a:r>
                        <a:rPr lang="de-DE" sz="2400" dirty="0" smtClean="0"/>
                        <a:t>III</a:t>
                      </a:r>
                      <a:endParaRPr lang="de-DE" sz="2400" dirty="0"/>
                    </a:p>
                  </a:txBody>
                  <a:tcPr marL="108000" marR="108000" marT="108000" marB="108000" anchor="ctr"/>
                </a:tc>
                <a:tc>
                  <a:txBody>
                    <a:bodyPr/>
                    <a:lstStyle/>
                    <a:p>
                      <a:pPr marL="0" marR="0" indent="0" algn="ctr" defTabSz="910303" rtl="0" eaLnBrk="1" fontAlgn="auto" latinLnBrk="0" hangingPunct="1">
                        <a:lnSpc>
                          <a:spcPct val="100000"/>
                        </a:lnSpc>
                        <a:spcBef>
                          <a:spcPts val="0"/>
                        </a:spcBef>
                        <a:spcAft>
                          <a:spcPts val="0"/>
                        </a:spcAft>
                        <a:buClrTx/>
                        <a:buSzTx/>
                        <a:buFontTx/>
                        <a:buNone/>
                        <a:tabLst/>
                        <a:defRPr/>
                      </a:pPr>
                      <a:r>
                        <a:rPr lang="de-DE" sz="2400" dirty="0" smtClean="0"/>
                        <a:t>Test im realen Umfeld, Sammeln von Nutzereindrücken</a:t>
                      </a:r>
                    </a:p>
                  </a:txBody>
                  <a:tcPr marL="108000" marR="108000" marT="108000" marB="108000" anchor="ctr"/>
                </a:tc>
                <a:tc>
                  <a:txBody>
                    <a:bodyPr/>
                    <a:lstStyle/>
                    <a:p>
                      <a:pPr algn="ctr"/>
                      <a:r>
                        <a:rPr lang="de-DE" sz="2400" dirty="0" smtClean="0"/>
                        <a:t>18.08.17</a:t>
                      </a:r>
                      <a:endParaRPr lang="de-DE" sz="2400" dirty="0"/>
                    </a:p>
                  </a:txBody>
                  <a:tcPr marL="108000" marR="108000" marT="108000" marB="108000" anchor="ctr"/>
                </a:tc>
                <a:extLst>
                  <a:ext uri="{0D108BD9-81ED-4DB2-BD59-A6C34878D82A}">
                    <a16:rowId xmlns:a16="http://schemas.microsoft.com/office/drawing/2014/main" xmlns="" val="4249187090"/>
                  </a:ext>
                </a:extLst>
              </a:tr>
            </a:tbl>
          </a:graphicData>
        </a:graphic>
      </p:graphicFrame>
    </p:spTree>
    <p:extLst>
      <p:ext uri="{BB962C8B-B14F-4D97-AF65-F5344CB8AC3E}">
        <p14:creationId xmlns:p14="http://schemas.microsoft.com/office/powerpoint/2010/main" val="391632695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9"/>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8bqfUB7110Co72679lxLSA"/>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AeKB2ufAH0m7gTwTmgn88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Y91ZFroYOEmJeK9PXKY5_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WbOD5PeHUGiPiY2MACAw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C_ZmcvnJGke17YpfE2e.f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dD3U_4bN10OjMunSorMm.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gyEgKspF60SAbO_BQU_BB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nkubator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usterseite">
      <a:majorFont>
        <a:latin typeface="Lucida Grande"/>
        <a:ea typeface="ヒラギノ角ゴ Pro W3"/>
        <a:cs typeface="ヒラギノ角ゴ Pro W3"/>
      </a:majorFont>
      <a:minorFont>
        <a:latin typeface="Lucida Sans"/>
        <a:ea typeface="ヒラギノ角ゴ Pro W3"/>
        <a:cs typeface="ヒラギノ角ゴ Pro W3"/>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219</Words>
  <Application>Microsoft Office PowerPoint</Application>
  <PresentationFormat>Benutzerdefiniert</PresentationFormat>
  <Paragraphs>81</Paragraphs>
  <Slides>10</Slides>
  <Notes>3</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10</vt:i4>
      </vt:variant>
    </vt:vector>
  </HeadingPairs>
  <TitlesOfParts>
    <vt:vector size="12" baseType="lpstr">
      <vt:lpstr>Inkubatorlayout</vt:lpstr>
      <vt:lpstr>think-cell Slide</vt:lpstr>
      <vt:lpstr>PowerPoint-Präsentation</vt:lpstr>
      <vt:lpstr>Das Team</vt:lpstr>
      <vt:lpstr>Die Idee</vt:lpstr>
      <vt:lpstr>Die Idee</vt:lpstr>
      <vt:lpstr>Das Problem</vt:lpstr>
      <vt:lpstr>Die Nutzer</vt:lpstr>
      <vt:lpstr>Die Umsetzung</vt:lpstr>
      <vt:lpstr>Das Geschäftsmodell (optional)</vt:lpstr>
      <vt:lpstr>Die Planung</vt:lpstr>
      <vt:lpstr>Die Dokumentation</vt:lpstr>
    </vt:vector>
  </TitlesOfParts>
  <Company>O.v.G.UNI Magdeburg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FabLab ego.-Inkubator - Projektvorstellung</dc:title>
  <dc:creator>bjoern.rompe@ovgu.de</dc:creator>
  <cp:lastModifiedBy>Hentschel, Christoph</cp:lastModifiedBy>
  <cp:revision>1232</cp:revision>
  <cp:lastPrinted>2017-10-25T13:12:14Z</cp:lastPrinted>
  <dcterms:created xsi:type="dcterms:W3CDTF">2009-11-24T09:38:20Z</dcterms:created>
  <dcterms:modified xsi:type="dcterms:W3CDTF">2017-11-14T08:58:21Z</dcterms:modified>
</cp:coreProperties>
</file>